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7" r:id="rId2"/>
    <p:sldId id="260" r:id="rId3"/>
    <p:sldId id="263" r:id="rId4"/>
    <p:sldId id="264" r:id="rId5"/>
    <p:sldId id="265" r:id="rId6"/>
    <p:sldId id="274" r:id="rId7"/>
    <p:sldId id="271" r:id="rId8"/>
    <p:sldId id="275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EBF3A-7DFA-48CC-934F-A80E73EBB9BE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4130-5472-47E0-A732-5E2EB88B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7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Genoese.</a:t>
            </a:r>
          </a:p>
          <a:p>
            <a:r>
              <a:rPr lang="en-US" dirty="0" smtClean="0"/>
              <a:t>Sailed on trading vessels and became an expert navigator.</a:t>
            </a:r>
          </a:p>
          <a:p>
            <a:r>
              <a:rPr lang="en-US" dirty="0" smtClean="0"/>
              <a:t>Believed in a route West that would bring him to Asia.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FC38C-BB02-4473-8D22-0D2443AE9B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months later, they reached the Bahamas, naming it San Salvador.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Would also explore modern day Cuba, Haiti, and Dominican Republic.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 3 months, he returns home leaving 40 men in the </a:t>
            </a:r>
            <a:r>
              <a:rPr lang="en-US" dirty="0" err="1" smtClean="0"/>
              <a:t>Carribbean</a:t>
            </a:r>
            <a:r>
              <a:rPr lang="en-US" dirty="0" smtClean="0"/>
              <a:t> and bringing with him 10-25 captives, of which 7-8 survive.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FC38C-BB02-4473-8D22-0D2443AE9B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1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0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165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92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1D1D92-9299-45F3-979F-7C95509AE5F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DA1343-2E50-4D77-BE63-75CEB0A58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834696"/>
            <a:ext cx="10406130" cy="5244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560" y="1257272"/>
            <a:ext cx="9545391" cy="1266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Discovery of the New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561" y="3631841"/>
            <a:ext cx="9171904" cy="2137893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SWBAT: identify the consequences of Columbus’ “discovery” of the New World.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 smtClean="0"/>
              <a:t>Homework: </a:t>
            </a:r>
            <a:r>
              <a:rPr lang="en-US" sz="2000" b="1" dirty="0" smtClean="0"/>
              <a:t>Study for vocab quiz tomorrow.</a:t>
            </a:r>
            <a:endParaRPr lang="en-US" sz="2000" b="1" dirty="0" smtClean="0"/>
          </a:p>
          <a:p>
            <a:pPr algn="l"/>
            <a:endParaRPr lang="en-US" sz="2000" b="1" dirty="0"/>
          </a:p>
          <a:p>
            <a:pPr algn="l"/>
            <a:r>
              <a:rPr lang="en-US" sz="2000" b="1" dirty="0" smtClean="0"/>
              <a:t>Do Now</a:t>
            </a:r>
            <a:r>
              <a:rPr lang="en-US" sz="2000" b="1" dirty="0" smtClean="0"/>
              <a:t>: Fill in the “K” part of your KQL chart.  What do you know about Columbus?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016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</a:t>
            </a:r>
            <a:r>
              <a:rPr lang="en-US" dirty="0" smtClean="0">
                <a:solidFill>
                  <a:srgbClr val="00B0F0"/>
                </a:solidFill>
              </a:rPr>
              <a:t>Columbus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2290" name="Picture 2" descr="http://upload.wikimedia.org/wikipedia/commons/thumb/5/5d/Christopher_Columbus.PNG/220px-Christopher_Columb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64" y="1818040"/>
            <a:ext cx="3739602" cy="45045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75787" y="2085142"/>
            <a:ext cx="7761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Is an Italian from Genoa, Italy.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How might this affect him?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Like many others, he understood that the world was not flat.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Goal: to find a shorter way to the Far East.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Why?  Constantinople was taken by the Muslim Turks, and Europeans were looking for an alternate trade route to the East to avoid the Ottoman Empire.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28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16" y="1997947"/>
            <a:ext cx="6664817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Before he could go anywhere, he had to find a financial backer for his trip.  </a:t>
            </a:r>
          </a:p>
          <a:p>
            <a:r>
              <a:rPr lang="en-US" sz="2400" dirty="0" smtClean="0"/>
              <a:t>He asks many of the monarchs of Europe:</a:t>
            </a:r>
          </a:p>
          <a:p>
            <a:pPr lvl="1"/>
            <a:r>
              <a:rPr lang="en-US" sz="2000" dirty="0" smtClean="0"/>
              <a:t>King John II of Portugal</a:t>
            </a:r>
          </a:p>
          <a:p>
            <a:pPr lvl="1"/>
            <a:r>
              <a:rPr lang="en-US" sz="2000" dirty="0" smtClean="0"/>
              <a:t>Kingdoms of Venice and Genoa</a:t>
            </a:r>
          </a:p>
          <a:p>
            <a:pPr lvl="1"/>
            <a:r>
              <a:rPr lang="en-US" sz="2000" dirty="0" smtClean="0"/>
              <a:t>King Henry VIII of England</a:t>
            </a:r>
          </a:p>
          <a:p>
            <a:pPr lvl="1"/>
            <a:r>
              <a:rPr lang="en-US" sz="2000" dirty="0" smtClean="0"/>
              <a:t>King Ferdinand and Queen Isabella of Spain</a:t>
            </a:r>
          </a:p>
          <a:p>
            <a:r>
              <a:rPr lang="en-US" sz="2400" dirty="0" smtClean="0"/>
              <a:t>All turn him down.</a:t>
            </a:r>
          </a:p>
          <a:p>
            <a:r>
              <a:rPr lang="en-US" sz="2400" dirty="0" smtClean="0"/>
              <a:t>Why?  He grossly underestimates the amt. of time he thinks it will take to get there.</a:t>
            </a:r>
            <a:endParaRPr lang="en-US" sz="2400" dirty="0"/>
          </a:p>
        </p:txBody>
      </p:sp>
      <p:pic>
        <p:nvPicPr>
          <p:cNvPr id="2050" name="Picture 2" descr="http://www.luminarium.org/renlit/henry815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06" y="1516532"/>
            <a:ext cx="3733845" cy="44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10495" y="6164619"/>
            <a:ext cx="328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King Henry VIII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61" y="488048"/>
            <a:ext cx="10058400" cy="1371600"/>
          </a:xfrm>
        </p:spPr>
        <p:txBody>
          <a:bodyPr/>
          <a:lstStyle/>
          <a:p>
            <a:r>
              <a:rPr lang="en-US" dirty="0" smtClean="0"/>
              <a:t>Columbus finds a backer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73498"/>
            <a:ext cx="6896637" cy="44818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Columbus is about to give up, until he finally comes up with an angle.</a:t>
            </a:r>
          </a:p>
          <a:p>
            <a:r>
              <a:rPr lang="en-US" sz="3200" dirty="0" smtClean="0"/>
              <a:t>Promises Queen </a:t>
            </a:r>
            <a:r>
              <a:rPr lang="en-US" sz="3200" dirty="0"/>
              <a:t>Isabella and King Ferdinand of </a:t>
            </a:r>
            <a:r>
              <a:rPr lang="en-US" sz="3200" dirty="0" smtClean="0"/>
              <a:t>Spain to bring Catholicism to the East.</a:t>
            </a:r>
          </a:p>
          <a:p>
            <a:r>
              <a:rPr lang="en-US" sz="3200" dirty="0" smtClean="0"/>
              <a:t>Sets sail August, 1492 on 3 ships:</a:t>
            </a:r>
          </a:p>
          <a:p>
            <a:pPr lvl="1"/>
            <a:r>
              <a:rPr lang="en-US" sz="2400" dirty="0" smtClean="0"/>
              <a:t>Nina, </a:t>
            </a:r>
            <a:r>
              <a:rPr lang="en-US" sz="2400" dirty="0" err="1" smtClean="0"/>
              <a:t>Pinta</a:t>
            </a:r>
            <a:r>
              <a:rPr lang="en-US" sz="2400" dirty="0" smtClean="0"/>
              <a:t>, and Santa Maria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6" name="Picture 2" descr="http://upload.wikimedia.org/wikipedia/commons/5/5c/Isabel_la_Cat%C3%B3lic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08" y="1173848"/>
            <a:ext cx="3190357" cy="45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36386" y="590901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Queen Isabella of Castile and Aragon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6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1165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First Voyage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09700"/>
            <a:ext cx="11125200" cy="19505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See </a:t>
            </a:r>
            <a:r>
              <a:rPr lang="en-US" sz="3200" dirty="0"/>
              <a:t>land October 12, 1492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End up in the Bahamas and Columbus calls it San Salvador.</a:t>
            </a:r>
          </a:p>
          <a:p>
            <a:endParaRPr lang="en-US" sz="60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3074" name="Picture 2" descr="http://upload.wikimedia.org/wikipedia/commons/a/af/CaribbeanIsland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8"/>
          <a:stretch/>
        </p:blipFill>
        <p:spPr bwMode="auto">
          <a:xfrm>
            <a:off x="2125014" y="3060736"/>
            <a:ext cx="8535453" cy="34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Columbus’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Read the journal entry from Columbus’ arrival in San Salvador.</a:t>
            </a:r>
          </a:p>
          <a:p>
            <a:r>
              <a:rPr lang="en-US" sz="2400" b="1" dirty="0" smtClean="0"/>
              <a:t>Answer the questions that follow in complete sentences.</a:t>
            </a:r>
          </a:p>
          <a:p>
            <a:r>
              <a:rPr lang="en-US" sz="2400" b="1" dirty="0" smtClean="0"/>
              <a:t>Fill in the “Q” portion of your KQL chart.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45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Impacts of Columbus’ Journey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650" y="1981343"/>
            <a:ext cx="5853936" cy="4458094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Columbian Exchange</a:t>
            </a:r>
          </a:p>
          <a:p>
            <a:pPr lvl="1"/>
            <a:r>
              <a:rPr lang="en-US" sz="2000" dirty="0" smtClean="0"/>
              <a:t>Europeans were introduced to potatoes, tomatoes, beans and corn.</a:t>
            </a:r>
          </a:p>
          <a:p>
            <a:pPr lvl="1"/>
            <a:r>
              <a:rPr lang="en-US" sz="2000" dirty="0" smtClean="0"/>
              <a:t>Native Americans were introduced to horses.</a:t>
            </a:r>
          </a:p>
          <a:p>
            <a:r>
              <a:rPr lang="en-US" sz="2400" dirty="0" smtClean="0"/>
              <a:t>Diseases like smallpox, flu, measles, and chicken pox killed many.</a:t>
            </a:r>
          </a:p>
          <a:p>
            <a:pPr lvl="1"/>
            <a:r>
              <a:rPr lang="en-US" sz="2000" dirty="0"/>
              <a:t>90% of </a:t>
            </a:r>
            <a:r>
              <a:rPr lang="en-US" sz="2000" dirty="0" smtClean="0"/>
              <a:t>the native </a:t>
            </a:r>
            <a:r>
              <a:rPr lang="en-US" sz="2000" dirty="0"/>
              <a:t>population died mid-1500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Because so many natives die, Spanish start importing Africans to replace the native population.</a:t>
            </a:r>
          </a:p>
          <a:p>
            <a:endParaRPr lang="en-US" sz="2400" dirty="0"/>
          </a:p>
        </p:txBody>
      </p:sp>
      <p:pic>
        <p:nvPicPr>
          <p:cNvPr id="4098" name="Picture 2" descr="http://www.learnnc.org/lp/media/uploads/2007/10/smallpox-vict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92" y="1981343"/>
            <a:ext cx="5575524" cy="43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you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Fill in the “L” portion of you KQL chart.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65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Do you think it is acceptable given what you know about Columbus to have so many things named after him?</a:t>
            </a:r>
          </a:p>
          <a:p>
            <a:pPr lvl="1"/>
            <a:r>
              <a:rPr lang="en-US" sz="2400" b="1" dirty="0" smtClean="0"/>
              <a:t>Columbia University</a:t>
            </a:r>
          </a:p>
          <a:p>
            <a:pPr lvl="1"/>
            <a:r>
              <a:rPr lang="en-US" sz="2400" b="1" dirty="0" smtClean="0"/>
              <a:t>Columbus, Ohio (or, New Jersey)</a:t>
            </a:r>
          </a:p>
          <a:p>
            <a:pPr lvl="1"/>
            <a:r>
              <a:rPr lang="en-US" sz="2400" b="1" dirty="0" smtClean="0"/>
              <a:t>District of Columbia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84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930</TotalTime>
  <Words>516</Words>
  <Application>Microsoft Office PowerPoint</Application>
  <PresentationFormat>Widescreen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Savon</vt:lpstr>
      <vt:lpstr>Discovery of the New World</vt:lpstr>
      <vt:lpstr>Who was Columbus?</vt:lpstr>
      <vt:lpstr>But where to start?</vt:lpstr>
      <vt:lpstr>Columbus finds a backer</vt:lpstr>
      <vt:lpstr>First Voyage West</vt:lpstr>
      <vt:lpstr>Columbus’ Arrival</vt:lpstr>
      <vt:lpstr>Other Impacts of Columbus’ Journey</vt:lpstr>
      <vt:lpstr>What have you learned?</vt:lpstr>
      <vt:lpstr>Extra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of the New World</dc:title>
  <dc:creator>Karlie Leonelli</dc:creator>
  <cp:lastModifiedBy>Karlie Leonelli</cp:lastModifiedBy>
  <cp:revision>13</cp:revision>
  <dcterms:created xsi:type="dcterms:W3CDTF">2014-09-16T23:28:28Z</dcterms:created>
  <dcterms:modified xsi:type="dcterms:W3CDTF">2014-09-21T14:58:17Z</dcterms:modified>
</cp:coreProperties>
</file>