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65" r:id="rId3"/>
    <p:sldId id="261" r:id="rId4"/>
    <p:sldId id="270" r:id="rId5"/>
    <p:sldId id="267" r:id="rId6"/>
    <p:sldId id="262" r:id="rId7"/>
    <p:sldId id="263" r:id="rId8"/>
    <p:sldId id="271" r:id="rId9"/>
    <p:sldId id="264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FED31-9948-47B2-8935-D06B31134FE3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8A8E2-71B8-470E-9F83-B475FAEAB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1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don’t like the Aztecs.</a:t>
            </a:r>
            <a:r>
              <a:rPr lang="en-US" baseline="0" dirty="0" smtClean="0"/>
              <a:t>  The Aztecs would go battle other groups of Indians, win, and then make sacrifices to the gods.  Also heavy tax burdens.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8A8E2-71B8-470E-9F83-B475FAEAB8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0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4791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9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3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3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0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9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A932889-A6AF-49F9-8AE3-79D7ADDCD5A1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BF5653-38A4-4F73-9DCD-5332D68C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4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11277600" cy="1470025"/>
          </a:xfrm>
        </p:spPr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Century Explorers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11277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SWBAT: identify Cortes and Pizarro and their effects on the Aztec and Inca Empires respectively. </a:t>
            </a:r>
          </a:p>
          <a:p>
            <a:endParaRPr lang="en-US" dirty="0"/>
          </a:p>
          <a:p>
            <a:r>
              <a:rPr lang="en-US" dirty="0" smtClean="0"/>
              <a:t>Homework: None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Now: </a:t>
            </a:r>
            <a:r>
              <a:rPr lang="en-US" dirty="0" smtClean="0"/>
              <a:t>Study for vocab quiz.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9692640" cy="1325562"/>
          </a:xfrm>
        </p:spPr>
        <p:txBody>
          <a:bodyPr/>
          <a:lstStyle/>
          <a:p>
            <a:r>
              <a:rPr lang="en-US" dirty="0" smtClean="0"/>
              <a:t>The Impact on Indian Culture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133600"/>
            <a:ext cx="5562600" cy="43513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Tried to rid Indians of their culture.</a:t>
            </a:r>
          </a:p>
          <a:p>
            <a:pPr lvl="1"/>
            <a:r>
              <a:rPr lang="en-US" sz="2000" dirty="0" smtClean="0"/>
              <a:t>Tore down temples, destroyed their art, restructured their towns.</a:t>
            </a:r>
          </a:p>
          <a:p>
            <a:r>
              <a:rPr lang="en-US" sz="2400" dirty="0" smtClean="0"/>
              <a:t>Indians realized that in order to preserve their customs, they would need to incorporate Spanish culture into their own. </a:t>
            </a:r>
          </a:p>
          <a:p>
            <a:r>
              <a:rPr lang="en-US" sz="2400" dirty="0" smtClean="0"/>
              <a:t>Eventually, a new culture emerged blending the two together. </a:t>
            </a:r>
          </a:p>
        </p:txBody>
      </p:sp>
      <p:pic>
        <p:nvPicPr>
          <p:cNvPr id="4" name="Picture 2" descr="http://www.microbiologybytes.com/tutorials/Time/aztec1.jpg.pagespeed.ce.iBonV_uZ2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33600"/>
            <a:ext cx="3962400" cy="389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Slip- The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65" y="2209800"/>
            <a:ext cx="5905213" cy="43513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the end of 1590, most of the New World was already claimed by Spain and Portugal.</a:t>
            </a:r>
          </a:p>
          <a:p>
            <a:r>
              <a:rPr lang="en-US" sz="2400" dirty="0" smtClean="0"/>
              <a:t>What affect do you think this had on other nations during the same period?</a:t>
            </a:r>
          </a:p>
        </p:txBody>
      </p:sp>
      <p:pic>
        <p:nvPicPr>
          <p:cNvPr id="1028" name="Picture 4" descr="http://www.stephenhicks.org/wp-content/uploads/2010/02/american-coloni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54"/>
          <a:stretch/>
        </p:blipFill>
        <p:spPr bwMode="auto">
          <a:xfrm>
            <a:off x="6477000" y="1219199"/>
            <a:ext cx="5380295" cy="496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98771" y="4191000"/>
            <a:ext cx="1219200" cy="1066800"/>
          </a:xfrm>
          <a:prstGeom prst="rect">
            <a:avLst/>
          </a:prstGeom>
          <a:solidFill>
            <a:srgbClr val="C5E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5486400"/>
            <a:ext cx="1088571" cy="304800"/>
          </a:xfrm>
          <a:prstGeom prst="rect">
            <a:avLst/>
          </a:prstGeom>
          <a:solidFill>
            <a:srgbClr val="C5E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o.hrw.com/venus_images/0322MC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8382000" cy="6286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Hernan Cortes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Living in Cuba when he hears rumors about a city of gold in the middle of what is today Mexico.</a:t>
            </a:r>
          </a:p>
          <a:p>
            <a:r>
              <a:rPr lang="en-US" sz="2800" dirty="0" smtClean="0"/>
              <a:t>With a small group of men, he sets sail.</a:t>
            </a:r>
          </a:p>
          <a:p>
            <a:r>
              <a:rPr lang="en-US" sz="2800" dirty="0" smtClean="0"/>
              <a:t>Becomes what we call today a</a:t>
            </a:r>
            <a:r>
              <a:rPr lang="en-US" sz="2800" dirty="0" smtClean="0">
                <a:solidFill>
                  <a:schemeClr val="accent3"/>
                </a:solidFill>
              </a:rPr>
              <a:t> conquistador, </a:t>
            </a:r>
            <a:r>
              <a:rPr lang="en-US" sz="2800" dirty="0" smtClean="0"/>
              <a:t>or Spanish explorer.</a:t>
            </a:r>
            <a:endParaRPr lang="en-US" sz="2800" dirty="0"/>
          </a:p>
          <a:p>
            <a:r>
              <a:rPr lang="en-US" sz="2800" dirty="0" smtClean="0"/>
              <a:t>On the Mexican </a:t>
            </a:r>
            <a:r>
              <a:rPr lang="en-US" sz="2800" dirty="0"/>
              <a:t>coast he meets </a:t>
            </a:r>
            <a:r>
              <a:rPr lang="en-US" sz="2800" dirty="0" smtClean="0"/>
              <a:t>a Mayan princess, la </a:t>
            </a:r>
            <a:r>
              <a:rPr lang="en-US" sz="2800" dirty="0" err="1" smtClean="0"/>
              <a:t>Malinche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sz="2400" dirty="0"/>
              <a:t>Interprets.</a:t>
            </a:r>
          </a:p>
          <a:p>
            <a:pPr lvl="1"/>
            <a:r>
              <a:rPr lang="en-US" sz="2400" dirty="0"/>
              <a:t>Reveals Aztec weaknesses.</a:t>
            </a:r>
          </a:p>
          <a:p>
            <a:endParaRPr lang="en-US" sz="2000" dirty="0"/>
          </a:p>
        </p:txBody>
      </p:sp>
      <p:pic>
        <p:nvPicPr>
          <p:cNvPr id="8194" name="Picture 2" descr="http://www.biography.com/imported/images/Biography/Images/Profiles/C/Hernan-Cortes-9258320-1-4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763486"/>
            <a:ext cx="452596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9692640" cy="1325562"/>
          </a:xfrm>
        </p:spPr>
        <p:txBody>
          <a:bodyPr/>
          <a:lstStyle/>
          <a:p>
            <a:r>
              <a:rPr lang="en-US" dirty="0" smtClean="0"/>
              <a:t>What are those weaknesses?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5132832" cy="487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lot of local tribes really dislike the Aztecs.</a:t>
            </a:r>
          </a:p>
          <a:p>
            <a:r>
              <a:rPr lang="en-US" sz="2000" dirty="0" smtClean="0"/>
              <a:t>Why?</a:t>
            </a:r>
          </a:p>
          <a:p>
            <a:pPr lvl="1"/>
            <a:r>
              <a:rPr lang="en-US" sz="1800" dirty="0" smtClean="0"/>
              <a:t>Aztecs were powerful and had managed to take over large parts of Mexico.</a:t>
            </a:r>
          </a:p>
          <a:p>
            <a:pPr lvl="1"/>
            <a:r>
              <a:rPr lang="en-US" sz="1800" dirty="0" smtClean="0"/>
              <a:t>The people they conquered were either:</a:t>
            </a:r>
          </a:p>
          <a:p>
            <a:pPr lvl="2"/>
            <a:r>
              <a:rPr lang="en-US" sz="1600" dirty="0" smtClean="0"/>
              <a:t>A. taxed heavily.</a:t>
            </a:r>
          </a:p>
          <a:p>
            <a:pPr lvl="2"/>
            <a:r>
              <a:rPr lang="en-US" sz="1600" dirty="0" smtClean="0"/>
              <a:t>B. used for human sacrifices to the Gods.</a:t>
            </a:r>
          </a:p>
          <a:p>
            <a:pPr lvl="2"/>
            <a:r>
              <a:rPr lang="en-US" sz="1600" dirty="0" smtClean="0"/>
              <a:t>C. both</a:t>
            </a:r>
          </a:p>
          <a:p>
            <a:r>
              <a:rPr lang="en-US" sz="2000" dirty="0" smtClean="0"/>
              <a:t>These tribes were willing to help Cortes if it meant bringing an end to the powerful Aztecs.</a:t>
            </a:r>
            <a:endParaRPr lang="en-US" sz="2000" dirty="0"/>
          </a:p>
        </p:txBody>
      </p:sp>
      <p:pic>
        <p:nvPicPr>
          <p:cNvPr id="5" name="Picture 2" descr="Aztec sacrifice pict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828800"/>
            <a:ext cx="4020312" cy="4229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56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Montezuma II and the Aztecs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00023"/>
            <a:ext cx="10210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Montezuma, king of the Aztecs, is </a:t>
            </a:r>
            <a:r>
              <a:rPr lang="en-US" sz="2800" dirty="0"/>
              <a:t>aware of </a:t>
            </a:r>
            <a:r>
              <a:rPr lang="en-US" sz="2800" dirty="0" smtClean="0"/>
              <a:t>Cortes, and sends </a:t>
            </a:r>
            <a:r>
              <a:rPr lang="en-US" sz="2800" dirty="0"/>
              <a:t>gold.</a:t>
            </a:r>
          </a:p>
          <a:p>
            <a:pPr lvl="1"/>
            <a:r>
              <a:rPr lang="en-US" sz="2400" dirty="0"/>
              <a:t>Hopes to make an alliance, not start a war. </a:t>
            </a:r>
            <a:endParaRPr lang="en-US" sz="2800" dirty="0"/>
          </a:p>
          <a:p>
            <a:r>
              <a:rPr lang="en-US" sz="2800" dirty="0" smtClean="0"/>
              <a:t>The gold only increases Cortes’ desire for more gold.</a:t>
            </a:r>
          </a:p>
          <a:p>
            <a:r>
              <a:rPr lang="en-US" sz="2800" dirty="0" smtClean="0"/>
              <a:t>With </a:t>
            </a:r>
            <a:r>
              <a:rPr lang="en-US" sz="2800" dirty="0"/>
              <a:t>army of enemies, </a:t>
            </a:r>
            <a:r>
              <a:rPr lang="en-US" sz="2800" dirty="0" smtClean="0"/>
              <a:t>Cortes </a:t>
            </a:r>
            <a:r>
              <a:rPr lang="en-US" sz="2800" dirty="0"/>
              <a:t>captures Montezuma. </a:t>
            </a:r>
          </a:p>
          <a:p>
            <a:r>
              <a:rPr lang="en-US" sz="2800" dirty="0"/>
              <a:t>Lets him pretend to be king.</a:t>
            </a:r>
          </a:p>
          <a:p>
            <a:r>
              <a:rPr lang="en-US" sz="2800" dirty="0" smtClean="0"/>
              <a:t>Cortes </a:t>
            </a:r>
            <a:r>
              <a:rPr lang="en-US" sz="2800" dirty="0"/>
              <a:t>leaves putting his lieutenant  in charge.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2057400" cy="2819400"/>
          </a:xfrm>
        </p:spPr>
        <p:txBody>
          <a:bodyPr>
            <a:normAutofit/>
          </a:bodyPr>
          <a:lstStyle/>
          <a:p>
            <a:r>
              <a:rPr lang="en-US" sz="2400" i="1" dirty="0"/>
              <a:t>The Conquest or Arrival of </a:t>
            </a:r>
            <a:r>
              <a:rPr lang="en-US" sz="2400" i="1" dirty="0" err="1"/>
              <a:t>Hernan</a:t>
            </a:r>
            <a:r>
              <a:rPr lang="en-US" sz="2400" i="1" dirty="0"/>
              <a:t> Cortes in Veracruz</a:t>
            </a:r>
            <a:r>
              <a:rPr lang="en-US" sz="2400" dirty="0"/>
              <a:t> by Diego Rivera</a:t>
            </a:r>
          </a:p>
        </p:txBody>
      </p:sp>
      <p:pic>
        <p:nvPicPr>
          <p:cNvPr id="4098" name="Picture 2" descr="http://www.bluffton.edu/~sullivanm/mexico/mexicocity/rivera/48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"/>
            <a:ext cx="8382000" cy="6596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End of the Aztecs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99444"/>
            <a:ext cx="4419600" cy="4525963"/>
          </a:xfrm>
        </p:spPr>
        <p:txBody>
          <a:bodyPr/>
          <a:lstStyle/>
          <a:p>
            <a:r>
              <a:rPr lang="en-US" sz="3200" dirty="0"/>
              <a:t>Cortez returns to a capital in chaos. </a:t>
            </a:r>
          </a:p>
          <a:p>
            <a:r>
              <a:rPr lang="en-US" sz="3200" dirty="0"/>
              <a:t>Asks Montezuma to calm his people.</a:t>
            </a:r>
          </a:p>
          <a:p>
            <a:r>
              <a:rPr lang="en-US" sz="3200" dirty="0"/>
              <a:t>Montezuma is killed.</a:t>
            </a:r>
          </a:p>
          <a:p>
            <a:r>
              <a:rPr lang="en-US" sz="3200" dirty="0"/>
              <a:t>Spanish take control.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clccharter.org/maya2/images/Aztec%20Pictures/temp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199" y="2057400"/>
            <a:ext cx="603297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692640" cy="1325562"/>
          </a:xfrm>
        </p:spPr>
        <p:txBody>
          <a:bodyPr/>
          <a:lstStyle/>
          <a:p>
            <a:r>
              <a:rPr lang="en-US" dirty="0" smtClean="0"/>
              <a:t>Pizarro and the Inca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889" y="2083106"/>
            <a:ext cx="5791200" cy="4351337"/>
          </a:xfrm>
        </p:spPr>
        <p:txBody>
          <a:bodyPr>
            <a:noAutofit/>
          </a:bodyPr>
          <a:lstStyle/>
          <a:p>
            <a:r>
              <a:rPr lang="en-US" sz="2400" dirty="0"/>
              <a:t>Reports of Peru's riches and Cortés's success in Mexico </a:t>
            </a:r>
            <a:r>
              <a:rPr lang="en-US" sz="2400" dirty="0" smtClean="0"/>
              <a:t>intrigued another explorer, Francisco Pizarro. </a:t>
            </a:r>
          </a:p>
          <a:p>
            <a:r>
              <a:rPr lang="en-US" sz="2400" dirty="0" smtClean="0"/>
              <a:t>The Inca Empire was one of the strongest in South America and it took three attempts before Pizarro could successfully establish a base on the mainland.</a:t>
            </a:r>
          </a:p>
          <a:p>
            <a:r>
              <a:rPr lang="en-US" sz="2400" dirty="0" smtClean="0"/>
              <a:t>Like the Aztecs, the Incans would face a similar situation.</a:t>
            </a:r>
            <a:endParaRPr lang="en-US" sz="2400" dirty="0"/>
          </a:p>
        </p:txBody>
      </p:sp>
      <p:pic>
        <p:nvPicPr>
          <p:cNvPr id="2050" name="Picture 2" descr="Francisco-Pizarro-um154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82" y="1828800"/>
            <a:ext cx="3182112" cy="485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5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9692640" cy="1325562"/>
          </a:xfrm>
        </p:spPr>
        <p:txBody>
          <a:bodyPr/>
          <a:lstStyle/>
          <a:p>
            <a:r>
              <a:rPr lang="en-US" dirty="0" smtClean="0"/>
              <a:t>Pizarro and the Inca- Primary Source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818866"/>
            <a:ext cx="4480560" cy="3055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Read the account provided and answer the questions that follow.</a:t>
            </a:r>
            <a:endParaRPr lang="en-US" sz="2400" dirty="0"/>
          </a:p>
        </p:txBody>
      </p:sp>
      <p:pic>
        <p:nvPicPr>
          <p:cNvPr id="24580" name="Picture 4" descr="http://wikitravel.org/upload/en/thumb/1/14/Machupicchu.jpg/350px-Machupicch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5181599" cy="3893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2360</TotalTime>
  <Words>477</Words>
  <Application>Microsoft Office PowerPoint</Application>
  <PresentationFormat>Widescreen</PresentationFormat>
  <Paragraphs>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16th Century Explorers </vt:lpstr>
      <vt:lpstr>PowerPoint Presentation</vt:lpstr>
      <vt:lpstr>Hernan Cortes</vt:lpstr>
      <vt:lpstr>What are those weaknesses? </vt:lpstr>
      <vt:lpstr>Montezuma II and the Aztecs</vt:lpstr>
      <vt:lpstr>The Conquest or Arrival of Hernan Cortes in Veracruz by Diego Rivera</vt:lpstr>
      <vt:lpstr>End of the Aztecs</vt:lpstr>
      <vt:lpstr>Pizarro and the Inca</vt:lpstr>
      <vt:lpstr>Pizarro and the Inca- Primary Source Analysis</vt:lpstr>
      <vt:lpstr>The Impact on Indian Culture</vt:lpstr>
      <vt:lpstr>Exit Slip- The 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Explorers</dc:title>
  <dc:creator>Larry</dc:creator>
  <cp:lastModifiedBy>Leonelli, Karlie</cp:lastModifiedBy>
  <cp:revision>32</cp:revision>
  <dcterms:created xsi:type="dcterms:W3CDTF">2012-09-10T20:12:28Z</dcterms:created>
  <dcterms:modified xsi:type="dcterms:W3CDTF">2014-09-23T15:53:13Z</dcterms:modified>
</cp:coreProperties>
</file>