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2" r:id="rId7"/>
    <p:sldId id="265"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1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DC4186-9C02-4DB6-92A4-5ACD3ED3BBFB}" type="doc">
      <dgm:prSet loTypeId="urn:microsoft.com/office/officeart/2005/8/layout/pyramid1" loCatId="pyramid" qsTypeId="urn:microsoft.com/office/officeart/2005/8/quickstyle/simple5" qsCatId="simple" csTypeId="urn:microsoft.com/office/officeart/2005/8/colors/colorful1" csCatId="colorful" phldr="1"/>
      <dgm:spPr/>
    </dgm:pt>
    <dgm:pt modelId="{55B16BF4-F03E-444F-A478-287A3E99FA20}">
      <dgm:prSet phldrT="[Text]"/>
      <dgm:spPr/>
      <dgm:t>
        <a:bodyPr/>
        <a:lstStyle/>
        <a:p>
          <a:r>
            <a:rPr lang="en-US" dirty="0" err="1" smtClean="0"/>
            <a:t>Peninsulares</a:t>
          </a:r>
          <a:endParaRPr lang="en-US" dirty="0"/>
        </a:p>
      </dgm:t>
    </dgm:pt>
    <dgm:pt modelId="{E0D3F872-72C3-47C6-8ECA-03D8133FEF32}" type="parTrans" cxnId="{866CB5F4-20F4-44C2-9357-7910A7FB13DB}">
      <dgm:prSet/>
      <dgm:spPr/>
      <dgm:t>
        <a:bodyPr/>
        <a:lstStyle/>
        <a:p>
          <a:endParaRPr lang="en-US"/>
        </a:p>
      </dgm:t>
    </dgm:pt>
    <dgm:pt modelId="{857DC1F8-6D05-4A01-879C-7BB59AE46E05}" type="sibTrans" cxnId="{866CB5F4-20F4-44C2-9357-7910A7FB13DB}">
      <dgm:prSet/>
      <dgm:spPr/>
      <dgm:t>
        <a:bodyPr/>
        <a:lstStyle/>
        <a:p>
          <a:endParaRPr lang="en-US"/>
        </a:p>
      </dgm:t>
    </dgm:pt>
    <dgm:pt modelId="{39DA2EC2-3018-452B-9DB7-C85DE49BEFD0}">
      <dgm:prSet phldrT="[Text]"/>
      <dgm:spPr/>
      <dgm:t>
        <a:bodyPr/>
        <a:lstStyle/>
        <a:p>
          <a:r>
            <a:rPr lang="en-US" dirty="0" smtClean="0"/>
            <a:t>Creoles</a:t>
          </a:r>
          <a:endParaRPr lang="en-US" dirty="0"/>
        </a:p>
      </dgm:t>
    </dgm:pt>
    <dgm:pt modelId="{66539113-5098-42E8-97F4-4D5871040F0C}" type="parTrans" cxnId="{9C1D60F2-64A4-4C24-8E24-2F833814D38E}">
      <dgm:prSet/>
      <dgm:spPr/>
      <dgm:t>
        <a:bodyPr/>
        <a:lstStyle/>
        <a:p>
          <a:endParaRPr lang="en-US"/>
        </a:p>
      </dgm:t>
    </dgm:pt>
    <dgm:pt modelId="{F7DA2937-394E-4A6D-80B3-F35F1C012589}" type="sibTrans" cxnId="{9C1D60F2-64A4-4C24-8E24-2F833814D38E}">
      <dgm:prSet/>
      <dgm:spPr/>
      <dgm:t>
        <a:bodyPr/>
        <a:lstStyle/>
        <a:p>
          <a:endParaRPr lang="en-US"/>
        </a:p>
      </dgm:t>
    </dgm:pt>
    <dgm:pt modelId="{0F8CB265-F285-4714-A48C-7712F1B911C7}">
      <dgm:prSet phldrT="[Text]"/>
      <dgm:spPr/>
      <dgm:t>
        <a:bodyPr/>
        <a:lstStyle/>
        <a:p>
          <a:r>
            <a:rPr lang="en-US" dirty="0" smtClean="0"/>
            <a:t>Mestizos</a:t>
          </a:r>
        </a:p>
      </dgm:t>
    </dgm:pt>
    <dgm:pt modelId="{169D7DD0-0B4B-461C-A9F8-9F857F126DB0}" type="parTrans" cxnId="{0D1257D5-5655-46A8-8659-C27356EE1311}">
      <dgm:prSet/>
      <dgm:spPr/>
      <dgm:t>
        <a:bodyPr/>
        <a:lstStyle/>
        <a:p>
          <a:endParaRPr lang="en-US"/>
        </a:p>
      </dgm:t>
    </dgm:pt>
    <dgm:pt modelId="{B3C55C9B-6458-4F87-84E5-A88EB1C6529F}" type="sibTrans" cxnId="{0D1257D5-5655-46A8-8659-C27356EE1311}">
      <dgm:prSet/>
      <dgm:spPr/>
      <dgm:t>
        <a:bodyPr/>
        <a:lstStyle/>
        <a:p>
          <a:endParaRPr lang="en-US"/>
        </a:p>
      </dgm:t>
    </dgm:pt>
    <dgm:pt modelId="{F4992B3B-0DF8-4410-A618-1784635EEC40}">
      <dgm:prSet phldrT="[Text]"/>
      <dgm:spPr/>
      <dgm:t>
        <a:bodyPr/>
        <a:lstStyle/>
        <a:p>
          <a:r>
            <a:rPr lang="en-US" dirty="0" smtClean="0"/>
            <a:t>Mulattos</a:t>
          </a:r>
        </a:p>
      </dgm:t>
    </dgm:pt>
    <dgm:pt modelId="{36717E48-614D-4DF0-A55F-1EC7BDB8AB35}" type="parTrans" cxnId="{1A98A791-821D-497A-B8C6-4A5102388E41}">
      <dgm:prSet/>
      <dgm:spPr/>
      <dgm:t>
        <a:bodyPr/>
        <a:lstStyle/>
        <a:p>
          <a:endParaRPr lang="en-US"/>
        </a:p>
      </dgm:t>
    </dgm:pt>
    <dgm:pt modelId="{9E96D8B1-7860-4BDF-B716-A56AABE8E895}" type="sibTrans" cxnId="{1A98A791-821D-497A-B8C6-4A5102388E41}">
      <dgm:prSet/>
      <dgm:spPr/>
      <dgm:t>
        <a:bodyPr/>
        <a:lstStyle/>
        <a:p>
          <a:endParaRPr lang="en-US"/>
        </a:p>
      </dgm:t>
    </dgm:pt>
    <dgm:pt modelId="{1ACB5E6E-406E-46BC-944A-353872A41CBE}">
      <dgm:prSet phldrT="[Text]"/>
      <dgm:spPr/>
      <dgm:t>
        <a:bodyPr/>
        <a:lstStyle/>
        <a:p>
          <a:r>
            <a:rPr lang="en-US" dirty="0" smtClean="0"/>
            <a:t>Indians</a:t>
          </a:r>
        </a:p>
      </dgm:t>
    </dgm:pt>
    <dgm:pt modelId="{2C25D036-4547-4D4D-8F87-69ADCC081E33}" type="parTrans" cxnId="{E7A99767-0823-4A65-9C26-19FD0438F095}">
      <dgm:prSet/>
      <dgm:spPr/>
      <dgm:t>
        <a:bodyPr/>
        <a:lstStyle/>
        <a:p>
          <a:endParaRPr lang="en-US"/>
        </a:p>
      </dgm:t>
    </dgm:pt>
    <dgm:pt modelId="{90373E59-ADDC-41B1-A694-BE355A737EE4}" type="sibTrans" cxnId="{E7A99767-0823-4A65-9C26-19FD0438F095}">
      <dgm:prSet/>
      <dgm:spPr/>
      <dgm:t>
        <a:bodyPr/>
        <a:lstStyle/>
        <a:p>
          <a:endParaRPr lang="en-US"/>
        </a:p>
      </dgm:t>
    </dgm:pt>
    <dgm:pt modelId="{B7A069F1-CD29-43A9-8F5D-3628A0B376BA}" type="pres">
      <dgm:prSet presAssocID="{8DDC4186-9C02-4DB6-92A4-5ACD3ED3BBFB}" presName="Name0" presStyleCnt="0">
        <dgm:presLayoutVars>
          <dgm:dir/>
          <dgm:animLvl val="lvl"/>
          <dgm:resizeHandles val="exact"/>
        </dgm:presLayoutVars>
      </dgm:prSet>
      <dgm:spPr/>
    </dgm:pt>
    <dgm:pt modelId="{708393DA-A462-4F07-B2F9-C1DDB9030F2C}" type="pres">
      <dgm:prSet presAssocID="{55B16BF4-F03E-444F-A478-287A3E99FA20}" presName="Name8" presStyleCnt="0"/>
      <dgm:spPr/>
    </dgm:pt>
    <dgm:pt modelId="{6A1DD97B-29E2-4633-87F1-BBBB6466A623}" type="pres">
      <dgm:prSet presAssocID="{55B16BF4-F03E-444F-A478-287A3E99FA20}" presName="level" presStyleLbl="node1" presStyleIdx="0" presStyleCnt="5">
        <dgm:presLayoutVars>
          <dgm:chMax val="1"/>
          <dgm:bulletEnabled val="1"/>
        </dgm:presLayoutVars>
      </dgm:prSet>
      <dgm:spPr/>
      <dgm:t>
        <a:bodyPr/>
        <a:lstStyle/>
        <a:p>
          <a:endParaRPr lang="en-US"/>
        </a:p>
      </dgm:t>
    </dgm:pt>
    <dgm:pt modelId="{FB703B91-93F8-4F3A-8F93-CD9022A5563B}" type="pres">
      <dgm:prSet presAssocID="{55B16BF4-F03E-444F-A478-287A3E99FA20}" presName="levelTx" presStyleLbl="revTx" presStyleIdx="0" presStyleCnt="0">
        <dgm:presLayoutVars>
          <dgm:chMax val="1"/>
          <dgm:bulletEnabled val="1"/>
        </dgm:presLayoutVars>
      </dgm:prSet>
      <dgm:spPr/>
      <dgm:t>
        <a:bodyPr/>
        <a:lstStyle/>
        <a:p>
          <a:endParaRPr lang="en-US"/>
        </a:p>
      </dgm:t>
    </dgm:pt>
    <dgm:pt modelId="{42D8DB81-A4F2-436E-A838-67B6FC06C6B1}" type="pres">
      <dgm:prSet presAssocID="{39DA2EC2-3018-452B-9DB7-C85DE49BEFD0}" presName="Name8" presStyleCnt="0"/>
      <dgm:spPr/>
    </dgm:pt>
    <dgm:pt modelId="{E5823198-AFD3-454D-BE0C-01987ED27A93}" type="pres">
      <dgm:prSet presAssocID="{39DA2EC2-3018-452B-9DB7-C85DE49BEFD0}" presName="level" presStyleLbl="node1" presStyleIdx="1" presStyleCnt="5">
        <dgm:presLayoutVars>
          <dgm:chMax val="1"/>
          <dgm:bulletEnabled val="1"/>
        </dgm:presLayoutVars>
      </dgm:prSet>
      <dgm:spPr/>
      <dgm:t>
        <a:bodyPr/>
        <a:lstStyle/>
        <a:p>
          <a:endParaRPr lang="en-US"/>
        </a:p>
      </dgm:t>
    </dgm:pt>
    <dgm:pt modelId="{8C5392DE-1B7F-4E61-8093-0B9CF490BE22}" type="pres">
      <dgm:prSet presAssocID="{39DA2EC2-3018-452B-9DB7-C85DE49BEFD0}" presName="levelTx" presStyleLbl="revTx" presStyleIdx="0" presStyleCnt="0">
        <dgm:presLayoutVars>
          <dgm:chMax val="1"/>
          <dgm:bulletEnabled val="1"/>
        </dgm:presLayoutVars>
      </dgm:prSet>
      <dgm:spPr/>
      <dgm:t>
        <a:bodyPr/>
        <a:lstStyle/>
        <a:p>
          <a:endParaRPr lang="en-US"/>
        </a:p>
      </dgm:t>
    </dgm:pt>
    <dgm:pt modelId="{9C27535E-57FC-4741-91D1-11DF559A34CA}" type="pres">
      <dgm:prSet presAssocID="{0F8CB265-F285-4714-A48C-7712F1B911C7}" presName="Name8" presStyleCnt="0"/>
      <dgm:spPr/>
    </dgm:pt>
    <dgm:pt modelId="{3EE3B7AC-4C5A-4B63-900C-F00EF7BD302C}" type="pres">
      <dgm:prSet presAssocID="{0F8CB265-F285-4714-A48C-7712F1B911C7}" presName="level" presStyleLbl="node1" presStyleIdx="2" presStyleCnt="5" custLinFactNeighborX="20" custLinFactNeighborY="704">
        <dgm:presLayoutVars>
          <dgm:chMax val="1"/>
          <dgm:bulletEnabled val="1"/>
        </dgm:presLayoutVars>
      </dgm:prSet>
      <dgm:spPr/>
      <dgm:t>
        <a:bodyPr/>
        <a:lstStyle/>
        <a:p>
          <a:endParaRPr lang="en-US"/>
        </a:p>
      </dgm:t>
    </dgm:pt>
    <dgm:pt modelId="{39D97A7A-D780-499E-9609-BD45002E551D}" type="pres">
      <dgm:prSet presAssocID="{0F8CB265-F285-4714-A48C-7712F1B911C7}" presName="levelTx" presStyleLbl="revTx" presStyleIdx="0" presStyleCnt="0">
        <dgm:presLayoutVars>
          <dgm:chMax val="1"/>
          <dgm:bulletEnabled val="1"/>
        </dgm:presLayoutVars>
      </dgm:prSet>
      <dgm:spPr/>
      <dgm:t>
        <a:bodyPr/>
        <a:lstStyle/>
        <a:p>
          <a:endParaRPr lang="en-US"/>
        </a:p>
      </dgm:t>
    </dgm:pt>
    <dgm:pt modelId="{83324FD0-4084-4B3E-BF91-B6C172320B40}" type="pres">
      <dgm:prSet presAssocID="{F4992B3B-0DF8-4410-A618-1784635EEC40}" presName="Name8" presStyleCnt="0"/>
      <dgm:spPr/>
    </dgm:pt>
    <dgm:pt modelId="{BF3AF124-61DF-4919-B64E-34C0C7614B1C}" type="pres">
      <dgm:prSet presAssocID="{F4992B3B-0DF8-4410-A618-1784635EEC40}" presName="level" presStyleLbl="node1" presStyleIdx="3" presStyleCnt="5">
        <dgm:presLayoutVars>
          <dgm:chMax val="1"/>
          <dgm:bulletEnabled val="1"/>
        </dgm:presLayoutVars>
      </dgm:prSet>
      <dgm:spPr/>
      <dgm:t>
        <a:bodyPr/>
        <a:lstStyle/>
        <a:p>
          <a:endParaRPr lang="en-US"/>
        </a:p>
      </dgm:t>
    </dgm:pt>
    <dgm:pt modelId="{61C8F799-C215-4BC0-916F-FAD6BD96BD3B}" type="pres">
      <dgm:prSet presAssocID="{F4992B3B-0DF8-4410-A618-1784635EEC40}" presName="levelTx" presStyleLbl="revTx" presStyleIdx="0" presStyleCnt="0">
        <dgm:presLayoutVars>
          <dgm:chMax val="1"/>
          <dgm:bulletEnabled val="1"/>
        </dgm:presLayoutVars>
      </dgm:prSet>
      <dgm:spPr/>
      <dgm:t>
        <a:bodyPr/>
        <a:lstStyle/>
        <a:p>
          <a:endParaRPr lang="en-US"/>
        </a:p>
      </dgm:t>
    </dgm:pt>
    <dgm:pt modelId="{B4BAB947-C0C2-4C71-8155-6B78A0F422EB}" type="pres">
      <dgm:prSet presAssocID="{1ACB5E6E-406E-46BC-944A-353872A41CBE}" presName="Name8" presStyleCnt="0"/>
      <dgm:spPr/>
    </dgm:pt>
    <dgm:pt modelId="{40F9070C-90D7-4467-B2B5-798D2C271071}" type="pres">
      <dgm:prSet presAssocID="{1ACB5E6E-406E-46BC-944A-353872A41CBE}" presName="level" presStyleLbl="node1" presStyleIdx="4" presStyleCnt="5">
        <dgm:presLayoutVars>
          <dgm:chMax val="1"/>
          <dgm:bulletEnabled val="1"/>
        </dgm:presLayoutVars>
      </dgm:prSet>
      <dgm:spPr/>
      <dgm:t>
        <a:bodyPr/>
        <a:lstStyle/>
        <a:p>
          <a:endParaRPr lang="en-US"/>
        </a:p>
      </dgm:t>
    </dgm:pt>
    <dgm:pt modelId="{2E69340F-F71D-47A8-98B4-58A9FF8B6A39}" type="pres">
      <dgm:prSet presAssocID="{1ACB5E6E-406E-46BC-944A-353872A41CBE}" presName="levelTx" presStyleLbl="revTx" presStyleIdx="0" presStyleCnt="0">
        <dgm:presLayoutVars>
          <dgm:chMax val="1"/>
          <dgm:bulletEnabled val="1"/>
        </dgm:presLayoutVars>
      </dgm:prSet>
      <dgm:spPr/>
      <dgm:t>
        <a:bodyPr/>
        <a:lstStyle/>
        <a:p>
          <a:endParaRPr lang="en-US"/>
        </a:p>
      </dgm:t>
    </dgm:pt>
  </dgm:ptLst>
  <dgm:cxnLst>
    <dgm:cxn modelId="{E5A8733A-E87B-4087-A754-E548F50987F2}" type="presOf" srcId="{39DA2EC2-3018-452B-9DB7-C85DE49BEFD0}" destId="{8C5392DE-1B7F-4E61-8093-0B9CF490BE22}" srcOrd="1" destOrd="0" presId="urn:microsoft.com/office/officeart/2005/8/layout/pyramid1"/>
    <dgm:cxn modelId="{5AD797D1-C177-456F-98A9-F957EEE47442}" type="presOf" srcId="{55B16BF4-F03E-444F-A478-287A3E99FA20}" destId="{6A1DD97B-29E2-4633-87F1-BBBB6466A623}" srcOrd="0" destOrd="0" presId="urn:microsoft.com/office/officeart/2005/8/layout/pyramid1"/>
    <dgm:cxn modelId="{E7A99767-0823-4A65-9C26-19FD0438F095}" srcId="{8DDC4186-9C02-4DB6-92A4-5ACD3ED3BBFB}" destId="{1ACB5E6E-406E-46BC-944A-353872A41CBE}" srcOrd="4" destOrd="0" parTransId="{2C25D036-4547-4D4D-8F87-69ADCC081E33}" sibTransId="{90373E59-ADDC-41B1-A694-BE355A737EE4}"/>
    <dgm:cxn modelId="{0D1257D5-5655-46A8-8659-C27356EE1311}" srcId="{8DDC4186-9C02-4DB6-92A4-5ACD3ED3BBFB}" destId="{0F8CB265-F285-4714-A48C-7712F1B911C7}" srcOrd="2" destOrd="0" parTransId="{169D7DD0-0B4B-461C-A9F8-9F857F126DB0}" sibTransId="{B3C55C9B-6458-4F87-84E5-A88EB1C6529F}"/>
    <dgm:cxn modelId="{CE90E450-8DF7-4A05-99DB-5616C115398B}" type="presOf" srcId="{F4992B3B-0DF8-4410-A618-1784635EEC40}" destId="{BF3AF124-61DF-4919-B64E-34C0C7614B1C}" srcOrd="0" destOrd="0" presId="urn:microsoft.com/office/officeart/2005/8/layout/pyramid1"/>
    <dgm:cxn modelId="{3FE9CC50-BE31-4208-A7CC-0FEDC079ACFE}" type="presOf" srcId="{0F8CB265-F285-4714-A48C-7712F1B911C7}" destId="{39D97A7A-D780-499E-9609-BD45002E551D}" srcOrd="1" destOrd="0" presId="urn:microsoft.com/office/officeart/2005/8/layout/pyramid1"/>
    <dgm:cxn modelId="{866CB5F4-20F4-44C2-9357-7910A7FB13DB}" srcId="{8DDC4186-9C02-4DB6-92A4-5ACD3ED3BBFB}" destId="{55B16BF4-F03E-444F-A478-287A3E99FA20}" srcOrd="0" destOrd="0" parTransId="{E0D3F872-72C3-47C6-8ECA-03D8133FEF32}" sibTransId="{857DC1F8-6D05-4A01-879C-7BB59AE46E05}"/>
    <dgm:cxn modelId="{7E3E13A9-F3D7-4028-80D5-68E62EA11DB8}" type="presOf" srcId="{8DDC4186-9C02-4DB6-92A4-5ACD3ED3BBFB}" destId="{B7A069F1-CD29-43A9-8F5D-3628A0B376BA}" srcOrd="0" destOrd="0" presId="urn:microsoft.com/office/officeart/2005/8/layout/pyramid1"/>
    <dgm:cxn modelId="{33A13543-6A59-49E4-8AC7-9A0B688C03B9}" type="presOf" srcId="{F4992B3B-0DF8-4410-A618-1784635EEC40}" destId="{61C8F799-C215-4BC0-916F-FAD6BD96BD3B}" srcOrd="1" destOrd="0" presId="urn:microsoft.com/office/officeart/2005/8/layout/pyramid1"/>
    <dgm:cxn modelId="{8623EC91-C43C-4EB7-A530-F2BFC0553F32}" type="presOf" srcId="{0F8CB265-F285-4714-A48C-7712F1B911C7}" destId="{3EE3B7AC-4C5A-4B63-900C-F00EF7BD302C}" srcOrd="0" destOrd="0" presId="urn:microsoft.com/office/officeart/2005/8/layout/pyramid1"/>
    <dgm:cxn modelId="{8692D400-4C33-4E55-9006-D1CFF6CB63C0}" type="presOf" srcId="{1ACB5E6E-406E-46BC-944A-353872A41CBE}" destId="{40F9070C-90D7-4467-B2B5-798D2C271071}" srcOrd="0" destOrd="0" presId="urn:microsoft.com/office/officeart/2005/8/layout/pyramid1"/>
    <dgm:cxn modelId="{9C1D60F2-64A4-4C24-8E24-2F833814D38E}" srcId="{8DDC4186-9C02-4DB6-92A4-5ACD3ED3BBFB}" destId="{39DA2EC2-3018-452B-9DB7-C85DE49BEFD0}" srcOrd="1" destOrd="0" parTransId="{66539113-5098-42E8-97F4-4D5871040F0C}" sibTransId="{F7DA2937-394E-4A6D-80B3-F35F1C012589}"/>
    <dgm:cxn modelId="{ACE93D02-C7CC-4E16-8A6B-84A1CCA78B89}" type="presOf" srcId="{39DA2EC2-3018-452B-9DB7-C85DE49BEFD0}" destId="{E5823198-AFD3-454D-BE0C-01987ED27A93}" srcOrd="0" destOrd="0" presId="urn:microsoft.com/office/officeart/2005/8/layout/pyramid1"/>
    <dgm:cxn modelId="{9E452192-6F34-47C5-9EAE-BC5EF822CE70}" type="presOf" srcId="{1ACB5E6E-406E-46BC-944A-353872A41CBE}" destId="{2E69340F-F71D-47A8-98B4-58A9FF8B6A39}" srcOrd="1" destOrd="0" presId="urn:microsoft.com/office/officeart/2005/8/layout/pyramid1"/>
    <dgm:cxn modelId="{1A98A791-821D-497A-B8C6-4A5102388E41}" srcId="{8DDC4186-9C02-4DB6-92A4-5ACD3ED3BBFB}" destId="{F4992B3B-0DF8-4410-A618-1784635EEC40}" srcOrd="3" destOrd="0" parTransId="{36717E48-614D-4DF0-A55F-1EC7BDB8AB35}" sibTransId="{9E96D8B1-7860-4BDF-B716-A56AABE8E895}"/>
    <dgm:cxn modelId="{014B2277-0122-41CA-B2E9-88936CD25C2A}" type="presOf" srcId="{55B16BF4-F03E-444F-A478-287A3E99FA20}" destId="{FB703B91-93F8-4F3A-8F93-CD9022A5563B}" srcOrd="1" destOrd="0" presId="urn:microsoft.com/office/officeart/2005/8/layout/pyramid1"/>
    <dgm:cxn modelId="{7554DB5A-39FC-44C1-9294-A6202E368358}" type="presParOf" srcId="{B7A069F1-CD29-43A9-8F5D-3628A0B376BA}" destId="{708393DA-A462-4F07-B2F9-C1DDB9030F2C}" srcOrd="0" destOrd="0" presId="urn:microsoft.com/office/officeart/2005/8/layout/pyramid1"/>
    <dgm:cxn modelId="{9BF9083F-2366-454E-9CDB-EF9C06E04628}" type="presParOf" srcId="{708393DA-A462-4F07-B2F9-C1DDB9030F2C}" destId="{6A1DD97B-29E2-4633-87F1-BBBB6466A623}" srcOrd="0" destOrd="0" presId="urn:microsoft.com/office/officeart/2005/8/layout/pyramid1"/>
    <dgm:cxn modelId="{64B5B19D-2A42-4FDB-9A13-76FAF7DAC69D}" type="presParOf" srcId="{708393DA-A462-4F07-B2F9-C1DDB9030F2C}" destId="{FB703B91-93F8-4F3A-8F93-CD9022A5563B}" srcOrd="1" destOrd="0" presId="urn:microsoft.com/office/officeart/2005/8/layout/pyramid1"/>
    <dgm:cxn modelId="{701460DA-79AD-43BD-BE24-E0BA9AD29BAD}" type="presParOf" srcId="{B7A069F1-CD29-43A9-8F5D-3628A0B376BA}" destId="{42D8DB81-A4F2-436E-A838-67B6FC06C6B1}" srcOrd="1" destOrd="0" presId="urn:microsoft.com/office/officeart/2005/8/layout/pyramid1"/>
    <dgm:cxn modelId="{BD9BCE30-4756-4523-AB4A-06A7D407C8EC}" type="presParOf" srcId="{42D8DB81-A4F2-436E-A838-67B6FC06C6B1}" destId="{E5823198-AFD3-454D-BE0C-01987ED27A93}" srcOrd="0" destOrd="0" presId="urn:microsoft.com/office/officeart/2005/8/layout/pyramid1"/>
    <dgm:cxn modelId="{AF87457E-B5B5-4FE8-9DBB-2B1CD9CE0462}" type="presParOf" srcId="{42D8DB81-A4F2-436E-A838-67B6FC06C6B1}" destId="{8C5392DE-1B7F-4E61-8093-0B9CF490BE22}" srcOrd="1" destOrd="0" presId="urn:microsoft.com/office/officeart/2005/8/layout/pyramid1"/>
    <dgm:cxn modelId="{F533917C-5FFC-4CF9-B5E4-4A61C7D13EE8}" type="presParOf" srcId="{B7A069F1-CD29-43A9-8F5D-3628A0B376BA}" destId="{9C27535E-57FC-4741-91D1-11DF559A34CA}" srcOrd="2" destOrd="0" presId="urn:microsoft.com/office/officeart/2005/8/layout/pyramid1"/>
    <dgm:cxn modelId="{0C89AF20-D29D-4756-A579-21A93D588053}" type="presParOf" srcId="{9C27535E-57FC-4741-91D1-11DF559A34CA}" destId="{3EE3B7AC-4C5A-4B63-900C-F00EF7BD302C}" srcOrd="0" destOrd="0" presId="urn:microsoft.com/office/officeart/2005/8/layout/pyramid1"/>
    <dgm:cxn modelId="{ED1940D7-9A6A-43AE-B454-7589548C0396}" type="presParOf" srcId="{9C27535E-57FC-4741-91D1-11DF559A34CA}" destId="{39D97A7A-D780-499E-9609-BD45002E551D}" srcOrd="1" destOrd="0" presId="urn:microsoft.com/office/officeart/2005/8/layout/pyramid1"/>
    <dgm:cxn modelId="{A5B97C89-8CFD-4BBD-80C0-88C5AF413E6E}" type="presParOf" srcId="{B7A069F1-CD29-43A9-8F5D-3628A0B376BA}" destId="{83324FD0-4084-4B3E-BF91-B6C172320B40}" srcOrd="3" destOrd="0" presId="urn:microsoft.com/office/officeart/2005/8/layout/pyramid1"/>
    <dgm:cxn modelId="{9AE9E418-59E7-4244-8B4B-A7C4618518B0}" type="presParOf" srcId="{83324FD0-4084-4B3E-BF91-B6C172320B40}" destId="{BF3AF124-61DF-4919-B64E-34C0C7614B1C}" srcOrd="0" destOrd="0" presId="urn:microsoft.com/office/officeart/2005/8/layout/pyramid1"/>
    <dgm:cxn modelId="{BD97BC3B-E20F-4F62-B96E-40BDD7A268DE}" type="presParOf" srcId="{83324FD0-4084-4B3E-BF91-B6C172320B40}" destId="{61C8F799-C215-4BC0-916F-FAD6BD96BD3B}" srcOrd="1" destOrd="0" presId="urn:microsoft.com/office/officeart/2005/8/layout/pyramid1"/>
    <dgm:cxn modelId="{5380338E-6889-4C99-82D3-63B857D6A7BB}" type="presParOf" srcId="{B7A069F1-CD29-43A9-8F5D-3628A0B376BA}" destId="{B4BAB947-C0C2-4C71-8155-6B78A0F422EB}" srcOrd="4" destOrd="0" presId="urn:microsoft.com/office/officeart/2005/8/layout/pyramid1"/>
    <dgm:cxn modelId="{D9C4CFF6-5613-42B1-BBCD-74C3857C76AF}" type="presParOf" srcId="{B4BAB947-C0C2-4C71-8155-6B78A0F422EB}" destId="{40F9070C-90D7-4467-B2B5-798D2C271071}" srcOrd="0" destOrd="0" presId="urn:microsoft.com/office/officeart/2005/8/layout/pyramid1"/>
    <dgm:cxn modelId="{75DBAFA0-6E8D-495B-8550-7853A7809FE0}" type="presParOf" srcId="{B4BAB947-C0C2-4C71-8155-6B78A0F422EB}" destId="{2E69340F-F71D-47A8-98B4-58A9FF8B6A39}"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dirty="0"/>
              <a:pPr/>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1/29/2015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96DFF08F-DC6B-4601-B491-B0F83F6DD2DA}" type="datetimeFigureOut">
              <a:rPr lang="en-US" dirty="0"/>
              <a:pPr/>
              <a:t>1/29/2015</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1"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Latin Americans Win Independence</a:t>
            </a:r>
            <a:endParaRPr lang="en-US" dirty="0"/>
          </a:p>
        </p:txBody>
      </p:sp>
      <p:sp>
        <p:nvSpPr>
          <p:cNvPr id="3" name="Subtitle 2"/>
          <p:cNvSpPr>
            <a:spLocks noGrp="1"/>
          </p:cNvSpPr>
          <p:nvPr>
            <p:ph type="subTitle" idx="1"/>
          </p:nvPr>
        </p:nvSpPr>
        <p:spPr/>
        <p:txBody>
          <a:bodyPr/>
          <a:lstStyle/>
          <a:p>
            <a:pPr algn="ctr"/>
            <a:r>
              <a:rPr lang="en-US" dirty="0" smtClean="0"/>
              <a:t>Haiti, Brazil, Venezuela, and Mexico</a:t>
            </a:r>
            <a:endParaRPr lang="en-US" dirty="0"/>
          </a:p>
        </p:txBody>
      </p:sp>
      <p:sp>
        <p:nvSpPr>
          <p:cNvPr id="4" name="TextBox 3"/>
          <p:cNvSpPr txBox="1"/>
          <p:nvPr/>
        </p:nvSpPr>
        <p:spPr>
          <a:xfrm>
            <a:off x="457200" y="412124"/>
            <a:ext cx="11146665" cy="3108543"/>
          </a:xfrm>
          <a:prstGeom prst="rect">
            <a:avLst/>
          </a:prstGeom>
          <a:noFill/>
        </p:spPr>
        <p:txBody>
          <a:bodyPr wrap="square" rtlCol="0">
            <a:spAutoFit/>
          </a:bodyPr>
          <a:lstStyle/>
          <a:p>
            <a:r>
              <a:rPr lang="en-US" sz="2800" b="1" dirty="0" smtClean="0"/>
              <a:t>SWBAT: describe the effect the American and French Revolutions had on Latin American independence movements.</a:t>
            </a:r>
          </a:p>
          <a:p>
            <a:endParaRPr lang="en-US" sz="2800" b="1" dirty="0"/>
          </a:p>
          <a:p>
            <a:r>
              <a:rPr lang="en-US" sz="2800" b="1" dirty="0" smtClean="0"/>
              <a:t>Homework: Answer the last section of each chart for Brazil </a:t>
            </a:r>
            <a:r>
              <a:rPr lang="en-US" sz="2800" b="1" smtClean="0"/>
              <a:t>and </a:t>
            </a:r>
            <a:r>
              <a:rPr lang="en-US" sz="2800" b="1" smtClean="0"/>
              <a:t>Mexico.</a:t>
            </a:r>
            <a:endParaRPr lang="en-US" sz="2800" b="1" dirty="0" smtClean="0"/>
          </a:p>
          <a:p>
            <a:endParaRPr lang="en-US" sz="2800" b="1" dirty="0"/>
          </a:p>
          <a:p>
            <a:r>
              <a:rPr lang="en-US" sz="2800" b="1" dirty="0" smtClean="0"/>
              <a:t>Do Now: </a:t>
            </a:r>
            <a:r>
              <a:rPr lang="en-US" sz="2800" b="1" dirty="0" smtClean="0"/>
              <a:t>Let’s review: </a:t>
            </a:r>
            <a:r>
              <a:rPr lang="en-US" sz="2800" b="1" dirty="0"/>
              <a:t>What does it mean to be a liberal?  What does it mean to be a conservative</a:t>
            </a:r>
            <a:r>
              <a:rPr lang="en-US" sz="2800" b="1" dirty="0" smtClean="0"/>
              <a:t>?  </a:t>
            </a:r>
            <a:endParaRPr lang="en-US" sz="2800" dirty="0"/>
          </a:p>
        </p:txBody>
      </p:sp>
    </p:spTree>
    <p:extLst>
      <p:ext uri="{BB962C8B-B14F-4D97-AF65-F5344CB8AC3E}">
        <p14:creationId xmlns:p14="http://schemas.microsoft.com/office/powerpoint/2010/main" val="33410449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Enlightenment ideals spread west</a:t>
            </a:r>
            <a:endParaRPr lang="en-US" dirty="0"/>
          </a:p>
        </p:txBody>
      </p:sp>
      <p:sp>
        <p:nvSpPr>
          <p:cNvPr id="3" name="Content Placeholder 2"/>
          <p:cNvSpPr>
            <a:spLocks noGrp="1"/>
          </p:cNvSpPr>
          <p:nvPr>
            <p:ph idx="1"/>
          </p:nvPr>
        </p:nvSpPr>
        <p:spPr>
          <a:xfrm>
            <a:off x="637762" y="2102504"/>
            <a:ext cx="6625923" cy="4023360"/>
          </a:xfrm>
        </p:spPr>
        <p:txBody>
          <a:bodyPr>
            <a:noAutofit/>
          </a:bodyPr>
          <a:lstStyle/>
          <a:p>
            <a:r>
              <a:rPr lang="en-US" sz="2800" dirty="0" smtClean="0"/>
              <a:t>The success of the American Revolution and the attempt by the French at revolution along with Enlightenment ideals slowly found their way across the Atlantic.</a:t>
            </a:r>
          </a:p>
          <a:p>
            <a:pPr lvl="1"/>
            <a:r>
              <a:rPr lang="en-US" sz="2400" dirty="0" smtClean="0"/>
              <a:t>Liberty, equality, and democratic rule were all things that were popular, but Latin American countries did not enjoy.</a:t>
            </a:r>
          </a:p>
          <a:p>
            <a:r>
              <a:rPr lang="en-US" sz="2800" dirty="0" smtClean="0"/>
              <a:t>In Latin America, most of the population resented European colonial powers.</a:t>
            </a:r>
          </a:p>
          <a:p>
            <a:r>
              <a:rPr lang="en-US" sz="2800" dirty="0" smtClean="0"/>
              <a:t>But why?</a:t>
            </a:r>
            <a:endParaRPr lang="en-US" sz="2800" dirty="0"/>
          </a:p>
        </p:txBody>
      </p:sp>
      <p:pic>
        <p:nvPicPr>
          <p:cNvPr id="1026" name="Picture 2" descr="http://cedriclaurant.files.wordpress.com/2011/09/latin_america_map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9564" y="1751526"/>
            <a:ext cx="3987790" cy="47253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53123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9" y="392033"/>
            <a:ext cx="9720072" cy="1499616"/>
          </a:xfrm>
        </p:spPr>
        <p:txBody>
          <a:bodyPr/>
          <a:lstStyle/>
          <a:p>
            <a:r>
              <a:rPr lang="en-US" dirty="0" smtClean="0"/>
              <a:t>Strict Class System</a:t>
            </a:r>
            <a:endParaRPr lang="en-US" dirty="0"/>
          </a:p>
        </p:txBody>
      </p:sp>
      <p:sp>
        <p:nvSpPr>
          <p:cNvPr id="3" name="Content Placeholder 2"/>
          <p:cNvSpPr>
            <a:spLocks noGrp="1"/>
          </p:cNvSpPr>
          <p:nvPr>
            <p:ph idx="1"/>
          </p:nvPr>
        </p:nvSpPr>
        <p:spPr>
          <a:xfrm>
            <a:off x="553792" y="1891649"/>
            <a:ext cx="6677052" cy="4456090"/>
          </a:xfrm>
        </p:spPr>
        <p:txBody>
          <a:bodyPr>
            <a:noAutofit/>
          </a:bodyPr>
          <a:lstStyle/>
          <a:p>
            <a:r>
              <a:rPr lang="en-US" sz="2800" dirty="0" smtClean="0"/>
              <a:t>Like the French estate system, the Latin American class system was equally ridged. </a:t>
            </a:r>
          </a:p>
          <a:p>
            <a:pPr lvl="1"/>
            <a:r>
              <a:rPr lang="en-US" sz="2400" dirty="0" smtClean="0"/>
              <a:t>Dictated not only people’s place, but the jobs available to them.</a:t>
            </a:r>
          </a:p>
          <a:p>
            <a:r>
              <a:rPr lang="en-US" sz="2800" dirty="0" smtClean="0"/>
              <a:t>The class system worked as follows: </a:t>
            </a:r>
          </a:p>
          <a:p>
            <a:pPr lvl="1"/>
            <a:r>
              <a:rPr lang="en-US" sz="2400" dirty="0" err="1" smtClean="0"/>
              <a:t>Peninsulares</a:t>
            </a:r>
            <a:r>
              <a:rPr lang="en-US" sz="2400" dirty="0" smtClean="0"/>
              <a:t>: born in Spain.  Only group allowed to hold office.</a:t>
            </a:r>
          </a:p>
          <a:p>
            <a:pPr lvl="1"/>
            <a:r>
              <a:rPr lang="en-US" sz="2400" dirty="0" smtClean="0"/>
              <a:t>Creoles: Spaniards born in Latin America.  Could not hold office, but could rank up in the army.</a:t>
            </a:r>
          </a:p>
          <a:p>
            <a:pPr lvl="1"/>
            <a:r>
              <a:rPr lang="en-US" sz="2400" dirty="0" smtClean="0"/>
              <a:t>Mestizos: mixed Europeans/Indian ancestry.</a:t>
            </a:r>
          </a:p>
          <a:p>
            <a:pPr lvl="1"/>
            <a:r>
              <a:rPr lang="en-US" sz="2400" dirty="0" smtClean="0"/>
              <a:t>Mulattos: mixed European/African ancestry.</a:t>
            </a:r>
          </a:p>
          <a:p>
            <a:pPr lvl="1"/>
            <a:r>
              <a:rPr lang="en-US" sz="2400" dirty="0" smtClean="0"/>
              <a:t>Indians: natives to Latin America.</a:t>
            </a:r>
          </a:p>
        </p:txBody>
      </p:sp>
      <p:graphicFrame>
        <p:nvGraphicFramePr>
          <p:cNvPr id="4" name="Diagram 3"/>
          <p:cNvGraphicFramePr/>
          <p:nvPr>
            <p:extLst>
              <p:ext uri="{D42A27DB-BD31-4B8C-83A1-F6EECF244321}">
                <p14:modId xmlns:p14="http://schemas.microsoft.com/office/powerpoint/2010/main" val="1049166191"/>
              </p:ext>
            </p:extLst>
          </p:nvPr>
        </p:nvGraphicFramePr>
        <p:xfrm>
          <a:off x="6555346" y="1891649"/>
          <a:ext cx="5484969" cy="4542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8554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Revolution in Haiti</a:t>
            </a:r>
            <a:endParaRPr lang="en-US" dirty="0"/>
          </a:p>
        </p:txBody>
      </p:sp>
      <p:sp>
        <p:nvSpPr>
          <p:cNvPr id="3" name="Content Placeholder 2"/>
          <p:cNvSpPr>
            <a:spLocks noGrp="1"/>
          </p:cNvSpPr>
          <p:nvPr>
            <p:ph idx="1"/>
          </p:nvPr>
        </p:nvSpPr>
        <p:spPr>
          <a:xfrm>
            <a:off x="715035" y="2084832"/>
            <a:ext cx="6535771" cy="4383968"/>
          </a:xfrm>
        </p:spPr>
        <p:txBody>
          <a:bodyPr>
            <a:normAutofit fontScale="92500"/>
          </a:bodyPr>
          <a:lstStyle/>
          <a:p>
            <a:r>
              <a:rPr lang="en-US" dirty="0" smtClean="0"/>
              <a:t>Haiti was the first location to try and put Enlightenment principles into action.</a:t>
            </a:r>
          </a:p>
          <a:p>
            <a:r>
              <a:rPr lang="en-US" dirty="0" smtClean="0"/>
              <a:t>~500,000 enslaved Africans worked on French plantations and outnumbered their masters significantly.</a:t>
            </a:r>
          </a:p>
          <a:p>
            <a:pPr lvl="1"/>
            <a:r>
              <a:rPr lang="en-US" dirty="0" smtClean="0"/>
              <a:t>To keep slaves in their “place”, masters used brutal methods to keep them powerless. </a:t>
            </a:r>
          </a:p>
          <a:p>
            <a:r>
              <a:rPr lang="en-US" dirty="0" smtClean="0"/>
              <a:t>While the French Revolution was taking place, slaves rose up against their masters.</a:t>
            </a:r>
          </a:p>
          <a:p>
            <a:r>
              <a:rPr lang="en-US" dirty="0"/>
              <a:t>In August, </a:t>
            </a:r>
            <a:r>
              <a:rPr lang="en-US" dirty="0" smtClean="0"/>
              <a:t>1791 </a:t>
            </a:r>
            <a:r>
              <a:rPr lang="en-US" dirty="0"/>
              <a:t>100,000 enslaved Africans rose in revolt.</a:t>
            </a:r>
          </a:p>
          <a:p>
            <a:r>
              <a:rPr lang="en-US" dirty="0"/>
              <a:t>A leader named Toussaint </a:t>
            </a:r>
            <a:r>
              <a:rPr lang="en-US" dirty="0" err="1"/>
              <a:t>L’Ouverture</a:t>
            </a:r>
            <a:r>
              <a:rPr lang="en-US" dirty="0"/>
              <a:t> rose with the slaves and by 1801, had taken control of the entire island and freed all the slaves.</a:t>
            </a:r>
          </a:p>
          <a:p>
            <a:endParaRPr lang="en-US" dirty="0" smtClean="0"/>
          </a:p>
          <a:p>
            <a:endParaRPr lang="en-US" dirty="0"/>
          </a:p>
        </p:txBody>
      </p:sp>
      <p:pic>
        <p:nvPicPr>
          <p:cNvPr id="2050" name="Picture 2" descr="http://reimaginerpe.org/files/images/39.%20toussant.previe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10911" y="1777284"/>
            <a:ext cx="4002449" cy="46915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8923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French Resistance</a:t>
            </a:r>
            <a:endParaRPr lang="en-US" dirty="0"/>
          </a:p>
        </p:txBody>
      </p:sp>
      <p:sp>
        <p:nvSpPr>
          <p:cNvPr id="3" name="Content Placeholder 2"/>
          <p:cNvSpPr>
            <a:spLocks noGrp="1"/>
          </p:cNvSpPr>
          <p:nvPr>
            <p:ph idx="1"/>
          </p:nvPr>
        </p:nvSpPr>
        <p:spPr/>
        <p:txBody>
          <a:bodyPr>
            <a:normAutofit/>
          </a:bodyPr>
          <a:lstStyle/>
          <a:p>
            <a:r>
              <a:rPr lang="en-US" sz="2400" dirty="0" smtClean="0"/>
              <a:t>In 1802, 30,000 French troops landed in Haiti to remove Toussaint from power.  </a:t>
            </a:r>
          </a:p>
          <a:p>
            <a:r>
              <a:rPr lang="en-US" sz="2400" dirty="0" smtClean="0"/>
              <a:t>Toussaint agreed to halt the revolution if the French would end slavery.  </a:t>
            </a:r>
          </a:p>
          <a:p>
            <a:pPr lvl="1"/>
            <a:r>
              <a:rPr lang="en-US" sz="2000" dirty="0" smtClean="0"/>
              <a:t>The French agreed.</a:t>
            </a:r>
          </a:p>
          <a:p>
            <a:r>
              <a:rPr lang="en-US" sz="2400" dirty="0" smtClean="0"/>
              <a:t>The French then accused Toussaint of plotting another uprising and arrested him.</a:t>
            </a:r>
          </a:p>
          <a:p>
            <a:r>
              <a:rPr lang="en-US" sz="2400" dirty="0" smtClean="0"/>
              <a:t>Toussaint's lieutenant Jean-Jacques Dessalines took his place and on Jan. 1, 1804, the colony was declared independent.</a:t>
            </a:r>
          </a:p>
          <a:p>
            <a:r>
              <a:rPr lang="en-US" sz="2400" dirty="0" smtClean="0"/>
              <a:t>Haiti was the first black colony to free itself from European control.</a:t>
            </a:r>
            <a:endParaRPr lang="en-US" sz="2400" dirty="0"/>
          </a:p>
        </p:txBody>
      </p:sp>
    </p:spTree>
    <p:extLst>
      <p:ext uri="{BB962C8B-B14F-4D97-AF65-F5344CB8AC3E}">
        <p14:creationId xmlns:p14="http://schemas.microsoft.com/office/powerpoint/2010/main" val="28494920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Creoles Lead Independence</a:t>
            </a:r>
            <a:endParaRPr lang="en-US" dirty="0"/>
          </a:p>
        </p:txBody>
      </p:sp>
      <p:sp>
        <p:nvSpPr>
          <p:cNvPr id="3" name="Content Placeholder 2"/>
          <p:cNvSpPr>
            <a:spLocks noGrp="1"/>
          </p:cNvSpPr>
          <p:nvPr>
            <p:ph idx="1"/>
          </p:nvPr>
        </p:nvSpPr>
        <p:spPr/>
        <p:txBody>
          <a:bodyPr/>
          <a:lstStyle/>
          <a:p>
            <a:r>
              <a:rPr lang="en-US" dirty="0" smtClean="0"/>
              <a:t>Even if they couldn’t hold office, the creoles were the least oppressed group of those born in Latin America.  They were also the best educated.</a:t>
            </a:r>
          </a:p>
          <a:p>
            <a:r>
              <a:rPr lang="en-US" dirty="0" smtClean="0"/>
              <a:t>Many came from families that could afford to send the children to European schools and universities.</a:t>
            </a:r>
          </a:p>
          <a:p>
            <a:r>
              <a:rPr lang="en-US" dirty="0" smtClean="0"/>
              <a:t>When they returned, they brought Enlightenment ideals back with them.</a:t>
            </a:r>
          </a:p>
          <a:p>
            <a:r>
              <a:rPr lang="en-US" dirty="0" smtClean="0"/>
              <a:t>Creoles in Mexico, Brazil, and Venezuela would be responsible for leading uprising in these nations.</a:t>
            </a:r>
          </a:p>
        </p:txBody>
      </p:sp>
    </p:spTree>
    <p:extLst>
      <p:ext uri="{BB962C8B-B14F-4D97-AF65-F5344CB8AC3E}">
        <p14:creationId xmlns:p14="http://schemas.microsoft.com/office/powerpoint/2010/main" val="2291348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817352" cy="1499616"/>
          </a:xfrm>
        </p:spPr>
        <p:txBody>
          <a:bodyPr/>
          <a:lstStyle/>
          <a:p>
            <a:r>
              <a:rPr lang="en-US" dirty="0" smtClean="0"/>
              <a:t>Independence movements begin</a:t>
            </a:r>
            <a:endParaRPr lang="en-US" dirty="0"/>
          </a:p>
        </p:txBody>
      </p:sp>
      <p:sp>
        <p:nvSpPr>
          <p:cNvPr id="3" name="Content Placeholder 2"/>
          <p:cNvSpPr>
            <a:spLocks noGrp="1"/>
          </p:cNvSpPr>
          <p:nvPr>
            <p:ph idx="1"/>
          </p:nvPr>
        </p:nvSpPr>
        <p:spPr/>
        <p:txBody>
          <a:bodyPr/>
          <a:lstStyle/>
          <a:p>
            <a:r>
              <a:rPr lang="en-US" dirty="0" smtClean="0"/>
              <a:t>In 1808, Napoleon put his brother on the throne of Spain.</a:t>
            </a:r>
          </a:p>
          <a:p>
            <a:r>
              <a:rPr lang="en-US" dirty="0" smtClean="0"/>
              <a:t>While many in Latin America supported King Ferdinand II, many felt no allegiance to a French king.</a:t>
            </a:r>
          </a:p>
          <a:p>
            <a:r>
              <a:rPr lang="en-US" dirty="0" smtClean="0"/>
              <a:t>At the same time, Locke’s idea that the power of gov’t comes from the people, the people realized that because they no longer supported the monarchy, they had the right to break away.</a:t>
            </a:r>
          </a:p>
          <a:p>
            <a:r>
              <a:rPr lang="en-US" dirty="0" smtClean="0"/>
              <a:t>By 1810, Latin America erupted in revolution.</a:t>
            </a:r>
            <a:endParaRPr lang="en-US" dirty="0"/>
          </a:p>
        </p:txBody>
      </p:sp>
    </p:spTree>
    <p:extLst>
      <p:ext uri="{BB962C8B-B14F-4D97-AF65-F5344CB8AC3E}">
        <p14:creationId xmlns:p14="http://schemas.microsoft.com/office/powerpoint/2010/main" val="17127382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a:t>
            </a:r>
            <a:endParaRPr lang="en-US" dirty="0"/>
          </a:p>
        </p:txBody>
      </p:sp>
      <p:sp>
        <p:nvSpPr>
          <p:cNvPr id="3" name="Content Placeholder 2"/>
          <p:cNvSpPr>
            <a:spLocks noGrp="1"/>
          </p:cNvSpPr>
          <p:nvPr>
            <p:ph idx="1"/>
          </p:nvPr>
        </p:nvSpPr>
        <p:spPr/>
        <p:txBody>
          <a:bodyPr>
            <a:normAutofit/>
          </a:bodyPr>
          <a:lstStyle/>
          <a:p>
            <a:r>
              <a:rPr lang="en-US" sz="4000" dirty="0"/>
              <a:t>What seem to be the common denominators across all 4 country’s independence? </a:t>
            </a:r>
          </a:p>
          <a:p>
            <a:endParaRPr lang="en-US" sz="4000" dirty="0"/>
          </a:p>
        </p:txBody>
      </p:sp>
    </p:spTree>
    <p:extLst>
      <p:ext uri="{BB962C8B-B14F-4D97-AF65-F5344CB8AC3E}">
        <p14:creationId xmlns:p14="http://schemas.microsoft.com/office/powerpoint/2010/main" val="29411108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2089</TotalTime>
  <Words>585</Words>
  <Application>Microsoft Office PowerPoint</Application>
  <PresentationFormat>Widescreen</PresentationFormat>
  <Paragraphs>52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Candara</vt:lpstr>
      <vt:lpstr>Tw Cen MT</vt:lpstr>
      <vt:lpstr>Wingdings 3</vt:lpstr>
      <vt:lpstr>Integral</vt:lpstr>
      <vt:lpstr>Latin Americans Win Independence</vt:lpstr>
      <vt:lpstr>Enlightenment ideals spread west</vt:lpstr>
      <vt:lpstr>Strict Class System</vt:lpstr>
      <vt:lpstr>Revolution in Haiti</vt:lpstr>
      <vt:lpstr>French Resistance</vt:lpstr>
      <vt:lpstr>Creoles Lead Independence</vt:lpstr>
      <vt:lpstr>Independence movements begin</vt:lpstr>
      <vt:lpstr>Closing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Latin Americans Win Independence</dc:title>
  <dc:creator>Leonelli, Karlie</dc:creator>
  <cp:lastModifiedBy>Leonelli, Karlie</cp:lastModifiedBy>
  <cp:revision>22</cp:revision>
  <dcterms:created xsi:type="dcterms:W3CDTF">2015-01-20T19:35:35Z</dcterms:created>
  <dcterms:modified xsi:type="dcterms:W3CDTF">2015-01-29T16:54:32Z</dcterms:modified>
</cp:coreProperties>
</file>