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4" r:id="rId4"/>
    <p:sldId id="263" r:id="rId5"/>
    <p:sldId id="265" r:id="rId6"/>
    <p:sldId id="268" r:id="rId7"/>
    <p:sldId id="273" r:id="rId8"/>
    <p:sldId id="269" r:id="rId9"/>
    <p:sldId id="272" r:id="rId10"/>
    <p:sldId id="270" r:id="rId11"/>
    <p:sldId id="257" r:id="rId12"/>
    <p:sldId id="274" r:id="rId13"/>
    <p:sldId id="27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1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35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9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D3C33E-A468-43B3-A10A-643AA01CF59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63FE-624B-4186-8E1B-78D50919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2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1816823"/>
          </a:xfrm>
        </p:spPr>
        <p:txBody>
          <a:bodyPr/>
          <a:lstStyle/>
          <a:p>
            <a:r>
              <a:rPr lang="en-US" dirty="0" smtClean="0"/>
              <a:t>Napoleonic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3232597"/>
            <a:ext cx="9418320" cy="32596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SWBAT: identify the positive contributions napoleon made to the French Gov’t.</a:t>
            </a:r>
          </a:p>
          <a:p>
            <a:endParaRPr lang="en-US" dirty="0"/>
          </a:p>
          <a:p>
            <a:r>
              <a:rPr lang="en-US" dirty="0" smtClean="0"/>
              <a:t>Homework: Finish Facebook page for homework if left unfinished in class.</a:t>
            </a:r>
          </a:p>
          <a:p>
            <a:r>
              <a:rPr lang="en-US" dirty="0" smtClean="0"/>
              <a:t>CP: Projects are pushed back to Dec.  22.  This is a Monday.</a:t>
            </a:r>
          </a:p>
          <a:p>
            <a:endParaRPr lang="en-US" dirty="0"/>
          </a:p>
          <a:p>
            <a:r>
              <a:rPr lang="en-US" dirty="0" smtClean="0"/>
              <a:t>Do Now: Read the biography on Napoleon and answer the questions that follow.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the Emperor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Napoléon's supporters wanted to make his power permanent and hereditary. </a:t>
            </a:r>
            <a:endParaRPr lang="en-US" sz="2400" dirty="0" smtClean="0"/>
          </a:p>
          <a:p>
            <a:r>
              <a:rPr lang="en-US" sz="2400" dirty="0" smtClean="0"/>
              <a:t>In a public vote </a:t>
            </a:r>
            <a:r>
              <a:rPr lang="en-US" sz="2400" dirty="0"/>
              <a:t>in 1804, the French people voted to declare France an empire. </a:t>
            </a:r>
            <a:endParaRPr lang="en-US" sz="2400" dirty="0" smtClean="0"/>
          </a:p>
          <a:p>
            <a:pPr lvl="1"/>
            <a:r>
              <a:rPr lang="en-US" sz="2000" dirty="0" smtClean="0"/>
              <a:t>Napoléon would become </a:t>
            </a:r>
            <a:r>
              <a:rPr lang="en-US" sz="2000" dirty="0"/>
              <a:t>Emperor Napoléon I and his wife became Empress </a:t>
            </a:r>
            <a:r>
              <a:rPr lang="en-US" sz="2000" dirty="0" err="1"/>
              <a:t>Joséphine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Even invited the pope to come to the ceremony to crown them both.</a:t>
            </a:r>
          </a:p>
          <a:p>
            <a:r>
              <a:rPr lang="en-US" sz="2400" dirty="0" smtClean="0"/>
              <a:t>However, something interesting happens at the ceremony...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5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8/Jacques-Louis_David,_The_Coronation_of_Napoleon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7" y="656822"/>
            <a:ext cx="9143039" cy="57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756175"/>
            <a:ext cx="2805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The Coronation of </a:t>
            </a:r>
            <a:r>
              <a:rPr lang="en-US" sz="2800" b="1" i="1" dirty="0" smtClean="0"/>
              <a:t>Napoleon,</a:t>
            </a:r>
          </a:p>
          <a:p>
            <a:r>
              <a:rPr lang="en-US" sz="2800" dirty="0" smtClean="0"/>
              <a:t>1805–07</a:t>
            </a:r>
          </a:p>
          <a:p>
            <a:r>
              <a:rPr lang="en-US" sz="2800" dirty="0" smtClean="0"/>
              <a:t>Jacques-Louis </a:t>
            </a:r>
            <a:r>
              <a:rPr lang="en-US" sz="2800" dirty="0"/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35891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b/b2/Jacques-Louis_David_Sac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4" y="515154"/>
            <a:ext cx="9546718" cy="60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78096" y="1712890"/>
            <a:ext cx="2163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Identification of Key Figures:</a:t>
            </a:r>
          </a:p>
          <a:p>
            <a:pPr marL="342900" indent="-342900">
              <a:buAutoNum type="arabicPeriod"/>
            </a:pPr>
            <a:r>
              <a:rPr lang="en-US" dirty="0" smtClean="0"/>
              <a:t>Napoleon</a:t>
            </a:r>
          </a:p>
          <a:p>
            <a:pPr marL="342900" indent="-342900">
              <a:buAutoNum type="arabicPeriod"/>
            </a:pPr>
            <a:r>
              <a:rPr lang="en-US" dirty="0" smtClean="0"/>
              <a:t>Josephine</a:t>
            </a:r>
          </a:p>
          <a:p>
            <a:pPr marL="342900" indent="-342900">
              <a:buAutoNum type="arabicPeriod"/>
            </a:pPr>
            <a:r>
              <a:rPr lang="en-US" dirty="0" smtClean="0"/>
              <a:t>Napoleon’s mom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Joseph Bonaparte, brother and eventually king of Spain and Naples.</a:t>
            </a:r>
          </a:p>
          <a:p>
            <a:r>
              <a:rPr lang="en-US" dirty="0" smtClean="0"/>
              <a:t>13. Pope Pius VII</a:t>
            </a:r>
          </a:p>
          <a:p>
            <a:r>
              <a:rPr lang="en-US" dirty="0" smtClean="0"/>
              <a:t>14. Jacques Louis    </a:t>
            </a:r>
          </a:p>
          <a:p>
            <a:r>
              <a:rPr lang="en-US" dirty="0"/>
              <a:t> </a:t>
            </a:r>
            <a:r>
              <a:rPr lang="en-US" dirty="0" smtClean="0"/>
              <a:t>     David.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/>
              <a:t>1809 Napoléon dominated Europe. </a:t>
            </a:r>
            <a:endParaRPr lang="en-US" dirty="0" smtClean="0"/>
          </a:p>
          <a:p>
            <a:pPr lvl="1"/>
            <a:r>
              <a:rPr lang="en-US" dirty="0"/>
              <a:t>The empire extended far beyond France's old borders.</a:t>
            </a:r>
          </a:p>
          <a:p>
            <a:pPr lvl="1"/>
            <a:r>
              <a:rPr lang="en-US" dirty="0" smtClean="0"/>
              <a:t>Forced </a:t>
            </a:r>
            <a:r>
              <a:rPr lang="en-US" dirty="0"/>
              <a:t>Austria and Prussia to sign peace treaties that benefited France, and Russia allied itself with France. </a:t>
            </a:r>
            <a:endParaRPr lang="en-US" dirty="0" smtClean="0"/>
          </a:p>
          <a:p>
            <a:pPr lvl="1"/>
            <a:r>
              <a:rPr lang="en-US" dirty="0" smtClean="0"/>
              <a:t>Directly </a:t>
            </a:r>
            <a:r>
              <a:rPr lang="en-US" dirty="0"/>
              <a:t>ruled the Netherlands and </a:t>
            </a:r>
            <a:r>
              <a:rPr lang="en-US" dirty="0" smtClean="0"/>
              <a:t>Spain. </a:t>
            </a:r>
          </a:p>
          <a:p>
            <a:pPr lvl="1"/>
            <a:r>
              <a:rPr lang="en-US" dirty="0" smtClean="0"/>
              <a:t>Abolished </a:t>
            </a:r>
            <a:r>
              <a:rPr lang="en-US" dirty="0"/>
              <a:t>the Holy Roman Empire and unified the northern Italian states into the Kingdom of Italy, under his control.</a:t>
            </a:r>
          </a:p>
          <a:p>
            <a:r>
              <a:rPr lang="en-US" dirty="0"/>
              <a:t>Napoléon secured his power by placing members of his large family as monarchs of the countries he conquered. </a:t>
            </a:r>
            <a:endParaRPr lang="en-US" dirty="0" smtClean="0"/>
          </a:p>
          <a:p>
            <a:pPr lvl="1"/>
            <a:r>
              <a:rPr lang="en-US" dirty="0" smtClean="0"/>
              <a:t>This would later prove to be a problem.</a:t>
            </a:r>
          </a:p>
        </p:txBody>
      </p:sp>
    </p:spTree>
    <p:extLst>
      <p:ext uri="{BB962C8B-B14F-4D97-AF65-F5344CB8AC3E}">
        <p14:creationId xmlns:p14="http://schemas.microsoft.com/office/powerpoint/2010/main" val="18152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biography you read at the beginning of class and your notes, you are going to create a Facebook page for Napoleon.</a:t>
            </a:r>
          </a:p>
          <a:p>
            <a:r>
              <a:rPr lang="en-US" dirty="0" smtClean="0"/>
              <a:t>This was shared with you on the drive</a:t>
            </a:r>
            <a:r>
              <a:rPr lang="en-US" dirty="0" smtClean="0"/>
              <a:t>.  You need to go to file: make a copy.  This will let you edit the presentation.  </a:t>
            </a:r>
            <a:endParaRPr lang="en-US" dirty="0" smtClean="0"/>
          </a:p>
          <a:p>
            <a:r>
              <a:rPr lang="en-US" dirty="0" smtClean="0"/>
              <a:t>Make sure you:</a:t>
            </a:r>
          </a:p>
          <a:p>
            <a:pPr lvl="1"/>
            <a:r>
              <a:rPr lang="en-US" dirty="0" smtClean="0"/>
              <a:t>Insert a picture.</a:t>
            </a:r>
          </a:p>
          <a:p>
            <a:pPr lvl="1"/>
            <a:r>
              <a:rPr lang="en-US" dirty="0" smtClean="0"/>
              <a:t>Provide a status update where indicated.</a:t>
            </a:r>
          </a:p>
          <a:p>
            <a:pPr lvl="1"/>
            <a:r>
              <a:rPr lang="en-US" dirty="0" smtClean="0"/>
              <a:t>Insert text anywhere you see parenthesis.</a:t>
            </a:r>
          </a:p>
          <a:p>
            <a:r>
              <a:rPr lang="en-US" dirty="0" smtClean="0"/>
              <a:t>If this is unfinished in class, it’s homework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sure it goes in the French Revolution folder on your drive.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2047741"/>
            <a:ext cx="5692462" cy="4351337"/>
          </a:xfrm>
        </p:spPr>
        <p:txBody>
          <a:bodyPr>
            <a:normAutofit/>
          </a:bodyPr>
          <a:lstStyle/>
          <a:p>
            <a:r>
              <a:rPr lang="en-US" sz="2800" dirty="0"/>
              <a:t>What was Napoleon doing during the French Revolution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What made Napoleon a military genius?</a:t>
            </a:r>
          </a:p>
          <a:p>
            <a:r>
              <a:rPr lang="en-US" sz="2800" dirty="0"/>
              <a:t>Napoleon is considered to be a military genius, but was his army always successful?  Explain.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54" y="884372"/>
            <a:ext cx="4128195" cy="52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the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Autofit/>
          </a:bodyPr>
          <a:lstStyle/>
          <a:p>
            <a:r>
              <a:rPr lang="en-US" sz="2000" dirty="0" smtClean="0"/>
              <a:t>When we last left off, the National Convention dissolved itself and was replaced with the Directory.</a:t>
            </a:r>
          </a:p>
          <a:p>
            <a:r>
              <a:rPr lang="en-US" sz="2000" dirty="0" smtClean="0"/>
              <a:t>Governed </a:t>
            </a:r>
            <a:r>
              <a:rPr lang="en-US" sz="2000" dirty="0"/>
              <a:t>France for four years. </a:t>
            </a:r>
            <a:endParaRPr lang="en-US" sz="2000" dirty="0" smtClean="0"/>
          </a:p>
          <a:p>
            <a:r>
              <a:rPr lang="en-US" sz="2000" dirty="0" smtClean="0"/>
              <a:t>Neither </a:t>
            </a:r>
            <a:r>
              <a:rPr lang="en-US" sz="2000" dirty="0"/>
              <a:t>radicals nor conservatives were pleased with it. </a:t>
            </a:r>
            <a:endParaRPr lang="en-US" sz="20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economy improved somewhat but peasants, workers, and poor people still suffered. 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five directors quarreled among themselves and were weak, corrupt rulers. </a:t>
            </a:r>
            <a:endParaRPr lang="en-US" sz="1800" dirty="0" smtClean="0"/>
          </a:p>
          <a:p>
            <a:pPr lvl="1"/>
            <a:r>
              <a:rPr lang="en-US" sz="1800" dirty="0" smtClean="0"/>
              <a:t>When </a:t>
            </a:r>
            <a:r>
              <a:rPr lang="en-US" sz="1800" dirty="0"/>
              <a:t>crowds protested, the directors used the army to stop the unrest.</a:t>
            </a:r>
          </a:p>
          <a:p>
            <a:r>
              <a:rPr lang="en-US" sz="2000" dirty="0"/>
              <a:t>The Directory was soon as unpopular as the Old Regime had been. </a:t>
            </a:r>
            <a:endParaRPr lang="en-US" sz="2000" dirty="0" smtClean="0"/>
          </a:p>
          <a:p>
            <a:r>
              <a:rPr lang="en-US" sz="2000" dirty="0" smtClean="0"/>
              <a:t>Its </a:t>
            </a:r>
            <a:r>
              <a:rPr lang="en-US" sz="2000" dirty="0"/>
              <a:t>failure paved the way for a military dictatorship in France.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17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6411512" cy="4195481"/>
          </a:xfrm>
        </p:spPr>
        <p:txBody>
          <a:bodyPr/>
          <a:lstStyle/>
          <a:p>
            <a:r>
              <a:rPr lang="en-US" dirty="0" smtClean="0"/>
              <a:t>Napoleon has already established himself as a war hero and military genius.</a:t>
            </a:r>
          </a:p>
          <a:p>
            <a:r>
              <a:rPr lang="en-US" dirty="0" smtClean="0"/>
              <a:t>People in France were worried that because the Directory was so unpopular, people might try to restore the monarchy. </a:t>
            </a:r>
            <a:endParaRPr lang="en-US" dirty="0"/>
          </a:p>
          <a:p>
            <a:r>
              <a:rPr lang="en-US" dirty="0" smtClean="0"/>
              <a:t>Fearing </a:t>
            </a:r>
            <a:r>
              <a:rPr lang="en-US" dirty="0"/>
              <a:t>that royalists might seize control, they developed a plan to overthrow the government and put Napoléon in power.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supporters wanted France to be stable because they feared losing the property and power they had gained during the Revolution.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6/6b/Napoleon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84" y="710482"/>
            <a:ext cx="4473797" cy="55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Coup d'état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433" y="1662353"/>
            <a:ext cx="5821251" cy="4751326"/>
          </a:xfrm>
        </p:spPr>
        <p:txBody>
          <a:bodyPr>
            <a:noAutofit/>
          </a:bodyPr>
          <a:lstStyle/>
          <a:p>
            <a:r>
              <a:rPr lang="en-US" sz="2400" dirty="0"/>
              <a:t>In </a:t>
            </a:r>
            <a:r>
              <a:rPr lang="en-US" sz="2400" dirty="0" smtClean="0"/>
              <a:t>1799</a:t>
            </a:r>
            <a:r>
              <a:rPr lang="en-US" sz="2400" dirty="0"/>
              <a:t> </a:t>
            </a:r>
            <a:r>
              <a:rPr lang="en-US" sz="2400" dirty="0" smtClean="0"/>
              <a:t>armed </a:t>
            </a:r>
            <a:r>
              <a:rPr lang="en-US" sz="2400" dirty="0"/>
              <a:t>troops surrounded the legislature and forced most of its members to leave. </a:t>
            </a:r>
            <a:endParaRPr lang="en-US" sz="2400" dirty="0" smtClean="0"/>
          </a:p>
          <a:p>
            <a:r>
              <a:rPr lang="en-US" sz="2400" dirty="0" smtClean="0"/>
              <a:t>Those </a:t>
            </a:r>
            <a:r>
              <a:rPr lang="en-US" sz="2400" dirty="0"/>
              <a:t>who stayed turned the government over to Napoléon and his fellow plotters. </a:t>
            </a:r>
            <a:endParaRPr lang="en-US" sz="2400" dirty="0" smtClean="0"/>
          </a:p>
          <a:p>
            <a:r>
              <a:rPr lang="en-US" sz="2400" dirty="0"/>
              <a:t>Although Napoléon's government kept the form of a republic, the coup d'état of 1799 made him dictator of France.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period from 1799 to 1814 is known as the </a:t>
            </a:r>
            <a:r>
              <a:rPr lang="en-US" sz="2400" dirty="0" err="1"/>
              <a:t>Napoléonic</a:t>
            </a:r>
            <a:r>
              <a:rPr lang="en-US" sz="2400" dirty="0"/>
              <a:t> </a:t>
            </a:r>
            <a:r>
              <a:rPr lang="en-US" sz="2400" dirty="0" smtClean="0"/>
              <a:t>Era.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2050" name="Picture 2" descr="http://upload.wikimedia.org/wikipedia/commons/4/44/Bouchot_-_Le_general_Bonaparte_au_Conseil_des_Cinq-C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662353"/>
            <a:ext cx="4638912" cy="49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730" y="1853248"/>
            <a:ext cx="6671257" cy="4195481"/>
          </a:xfrm>
        </p:spPr>
        <p:txBody>
          <a:bodyPr>
            <a:noAutofit/>
          </a:bodyPr>
          <a:lstStyle/>
          <a:p>
            <a:r>
              <a:rPr lang="en-US" sz="2400" dirty="0"/>
              <a:t>The people of France accepted Napoléon's dictatorship. </a:t>
            </a:r>
            <a:endParaRPr lang="en-US" sz="2400" dirty="0" smtClean="0"/>
          </a:p>
          <a:p>
            <a:r>
              <a:rPr lang="en-US" sz="2400" dirty="0" smtClean="0"/>
              <a:t>What does it mean if someone is a dictator?</a:t>
            </a:r>
          </a:p>
          <a:p>
            <a:r>
              <a:rPr lang="en-US" sz="2400" dirty="0" smtClean="0"/>
              <a:t>Why do they accept him?</a:t>
            </a:r>
          </a:p>
          <a:p>
            <a:pPr lvl="1"/>
            <a:r>
              <a:rPr lang="en-US" sz="2000" dirty="0" smtClean="0"/>
              <a:t>Many </a:t>
            </a:r>
            <a:r>
              <a:rPr lang="en-US" sz="2000" dirty="0"/>
              <a:t>people wanted stability after the years of chaos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He </a:t>
            </a:r>
            <a:r>
              <a:rPr lang="en-US" sz="2000" dirty="0"/>
              <a:t>respected the ideals of the Declaration of the Rights of Man and did not restore any feudal practices. </a:t>
            </a:r>
            <a:endParaRPr lang="en-US" sz="2000" dirty="0" smtClean="0"/>
          </a:p>
        </p:txBody>
      </p:sp>
      <p:pic>
        <p:nvPicPr>
          <p:cNvPr id="1026" name="Picture 2" descr="http://fe867b.medialib.glogster.com/teoirisarri/media/63/631bab9fc1d6acade967a21677cf3207e7edf80f/napoleon-bonaparte-khilaf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570487"/>
            <a:ext cx="3708087" cy="47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Unlimited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Napoléon reorganized </a:t>
            </a:r>
            <a:r>
              <a:rPr lang="en-US" dirty="0" smtClean="0"/>
              <a:t>the </a:t>
            </a:r>
            <a:r>
              <a:rPr lang="en-US" dirty="0"/>
              <a:t>government to give himself unlimited power. </a:t>
            </a:r>
          </a:p>
          <a:p>
            <a:r>
              <a:rPr lang="en-US" dirty="0" smtClean="0"/>
              <a:t>The </a:t>
            </a:r>
            <a:r>
              <a:rPr lang="en-US" dirty="0"/>
              <a:t>first five years of Napoléon's rule were called the Consulate.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government was headed by </a:t>
            </a:r>
            <a:r>
              <a:rPr lang="en-US" dirty="0"/>
              <a:t>three consuls with Napoléon as First Consul. </a:t>
            </a:r>
            <a:endParaRPr lang="en-US" dirty="0" smtClean="0"/>
          </a:p>
          <a:p>
            <a:pPr lvl="1"/>
            <a:r>
              <a:rPr lang="en-US" dirty="0" smtClean="0"/>
              <a:t>Only Napoleon could propose </a:t>
            </a:r>
            <a:r>
              <a:rPr lang="en-US" dirty="0"/>
              <a:t>new laws.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the Consulate's legislative bodies could do was approve or reject Napoléon's decisions.</a:t>
            </a:r>
          </a:p>
          <a:p>
            <a:r>
              <a:rPr lang="en-US" dirty="0" smtClean="0"/>
              <a:t>Napoléon also had full command of </a:t>
            </a:r>
            <a:r>
              <a:rPr lang="en-US" dirty="0"/>
              <a:t>the army and navy. </a:t>
            </a:r>
            <a:endParaRPr lang="en-US" dirty="0" smtClean="0"/>
          </a:p>
          <a:p>
            <a:r>
              <a:rPr lang="en-US" dirty="0" smtClean="0"/>
              <a:t>Had </a:t>
            </a:r>
            <a:r>
              <a:rPr lang="en-US" dirty="0"/>
              <a:t>the power to appoint or dismiss most </a:t>
            </a:r>
            <a:r>
              <a:rPr lang="en-US" dirty="0" smtClean="0"/>
              <a:t>officials.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makes positive Governmental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</a:t>
            </a:r>
            <a:r>
              <a:rPr lang="en-US" dirty="0"/>
              <a:t>Napoléon's direction scholars organized all French law into a system called the </a:t>
            </a:r>
            <a:r>
              <a:rPr lang="en-US" dirty="0" err="1"/>
              <a:t>Napoléonic</a:t>
            </a:r>
            <a:r>
              <a:rPr lang="en-US" dirty="0"/>
              <a:t> Code. </a:t>
            </a:r>
            <a:endParaRPr lang="en-US" dirty="0" smtClean="0"/>
          </a:p>
          <a:p>
            <a:pPr lvl="1"/>
            <a:r>
              <a:rPr lang="en-US" dirty="0" smtClean="0"/>
              <a:t>Forbade </a:t>
            </a:r>
            <a:r>
              <a:rPr lang="en-US" dirty="0"/>
              <a:t>privileges based on </a:t>
            </a:r>
            <a:r>
              <a:rPr lang="en-US" dirty="0" smtClean="0"/>
              <a:t>birth. </a:t>
            </a:r>
          </a:p>
          <a:p>
            <a:pPr lvl="1"/>
            <a:r>
              <a:rPr lang="en-US" dirty="0" smtClean="0"/>
              <a:t>Allowed </a:t>
            </a:r>
            <a:r>
              <a:rPr lang="en-US" dirty="0"/>
              <a:t>freedom of </a:t>
            </a:r>
            <a:r>
              <a:rPr lang="en-US" dirty="0" smtClean="0"/>
              <a:t>religion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pecified </a:t>
            </a:r>
            <a:r>
              <a:rPr lang="en-US" dirty="0"/>
              <a:t>that government jobs should go to the most </a:t>
            </a:r>
            <a:r>
              <a:rPr lang="en-US" dirty="0" smtClean="0"/>
              <a:t>qualified.</a:t>
            </a:r>
          </a:p>
          <a:p>
            <a:r>
              <a:rPr lang="en-US" dirty="0" smtClean="0"/>
              <a:t>Napoléon </a:t>
            </a:r>
            <a:r>
              <a:rPr lang="en-US" dirty="0"/>
              <a:t>established the Bank of France to act as a central financial </a:t>
            </a:r>
            <a:r>
              <a:rPr lang="en-US" dirty="0" smtClean="0"/>
              <a:t>institution and stabilized the economy. </a:t>
            </a:r>
          </a:p>
          <a:p>
            <a:r>
              <a:rPr lang="en-US" dirty="0" smtClean="0"/>
              <a:t>He </a:t>
            </a:r>
            <a:r>
              <a:rPr lang="en-US" dirty="0"/>
              <a:t>also put into effect the system </a:t>
            </a:r>
            <a:r>
              <a:rPr lang="en-US" dirty="0" smtClean="0"/>
              <a:t>of mandatory </a:t>
            </a:r>
            <a:r>
              <a:rPr lang="en-US" dirty="0"/>
              <a:t>public education planned by the National Convention.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47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13655"/>
            <a:ext cx="6012266" cy="465153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leaders of the French Revolution had </a:t>
            </a:r>
            <a:r>
              <a:rPr lang="en-US" dirty="0"/>
              <a:t>strained relations between the French government and the Roman Catholic Church.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1801 Napoléon ended this conflict by reaching an agreement with the pope called the Concordat. </a:t>
            </a:r>
            <a:endParaRPr lang="en-US" dirty="0" smtClean="0"/>
          </a:p>
          <a:p>
            <a:pPr lvl="1"/>
            <a:r>
              <a:rPr lang="en-US" dirty="0" smtClean="0"/>
              <a:t>Recognized </a:t>
            </a:r>
            <a:r>
              <a:rPr lang="en-US" dirty="0"/>
              <a:t>that most French citizens were Catholic, but it still allowed religious freedom. </a:t>
            </a:r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important, the church gave up claims to the property that the government had seized and sold during the Revolution.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b/b1/Notre-Dame_de_Paris_2792x2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26" y="1152983"/>
            <a:ext cx="4918632" cy="512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1844</TotalTime>
  <Words>931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Napoleonic Era</vt:lpstr>
      <vt:lpstr>Question Review</vt:lpstr>
      <vt:lpstr>Weaknesses of the Directory</vt:lpstr>
      <vt:lpstr>Napoleon </vt:lpstr>
      <vt:lpstr>The Coup d'état </vt:lpstr>
      <vt:lpstr>Acceptance</vt:lpstr>
      <vt:lpstr>Napoleon’s Unlimited Power</vt:lpstr>
      <vt:lpstr>Napoleon makes positive Governmental Changes</vt:lpstr>
      <vt:lpstr>The Church</vt:lpstr>
      <vt:lpstr>Napoleon the Emperor</vt:lpstr>
      <vt:lpstr>PowerPoint Presentation</vt:lpstr>
      <vt:lpstr>PowerPoint Presentation</vt:lpstr>
      <vt:lpstr>Napoleon’s Power</vt:lpstr>
      <vt:lpstr>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Napoleonic Era</dc:title>
  <dc:creator>Leonelli, Karlie</dc:creator>
  <cp:lastModifiedBy>Leonelli, Karlie</cp:lastModifiedBy>
  <cp:revision>31</cp:revision>
  <dcterms:created xsi:type="dcterms:W3CDTF">2014-12-05T16:39:59Z</dcterms:created>
  <dcterms:modified xsi:type="dcterms:W3CDTF">2014-12-11T19:53:17Z</dcterms:modified>
</cp:coreProperties>
</file>