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65" r:id="rId5"/>
    <p:sldId id="262" r:id="rId6"/>
    <p:sldId id="263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76129-D15E-4839-AB69-3BC996B091C5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242B-E73A-412D-BDD8-7E100A75D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76129-D15E-4839-AB69-3BC996B091C5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242B-E73A-412D-BDD8-7E100A75D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76129-D15E-4839-AB69-3BC996B091C5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242B-E73A-412D-BDD8-7E100A75D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76129-D15E-4839-AB69-3BC996B091C5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242B-E73A-412D-BDD8-7E100A75D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76129-D15E-4839-AB69-3BC996B091C5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242B-E73A-412D-BDD8-7E100A75D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76129-D15E-4839-AB69-3BC996B091C5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242B-E73A-412D-BDD8-7E100A75D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76129-D15E-4839-AB69-3BC996B091C5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242B-E73A-412D-BDD8-7E100A75D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76129-D15E-4839-AB69-3BC996B091C5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242B-E73A-412D-BDD8-7E100A75D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76129-D15E-4839-AB69-3BC996B091C5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242B-E73A-412D-BDD8-7E100A75D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76129-D15E-4839-AB69-3BC996B091C5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242B-E73A-412D-BDD8-7E100A75D97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76129-D15E-4839-AB69-3BC996B091C5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B8242B-E73A-412D-BDD8-7E100A75D97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9B8242B-E73A-412D-BDD8-7E100A75D97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E976129-D15E-4839-AB69-3BC996B091C5}" type="datetimeFigureOut">
              <a:rPr lang="en-US" smtClean="0"/>
              <a:t>1/28/2015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10210800" cy="1676400"/>
          </a:xfrm>
        </p:spPr>
        <p:txBody>
          <a:bodyPr/>
          <a:lstStyle/>
          <a:p>
            <a:r>
              <a:rPr lang="en-US" dirty="0" smtClean="0"/>
              <a:t>Introduction to Nationalism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352800"/>
            <a:ext cx="10058400" cy="3054495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SWBAT: define “nationalism”.</a:t>
            </a:r>
          </a:p>
          <a:p>
            <a:endParaRPr lang="en-US" sz="2400" b="1" dirty="0"/>
          </a:p>
          <a:p>
            <a:r>
              <a:rPr lang="en-US" sz="2400" b="1" dirty="0" smtClean="0"/>
              <a:t>Homework: Vocab is due tomorrow</a:t>
            </a:r>
            <a:r>
              <a:rPr lang="en-US" sz="2400" b="1" dirty="0" smtClean="0"/>
              <a:t>.</a:t>
            </a:r>
            <a:endParaRPr lang="en-US" sz="2400" b="1" dirty="0" smtClean="0"/>
          </a:p>
          <a:p>
            <a:endParaRPr lang="en-US" sz="2400" b="1" dirty="0"/>
          </a:p>
          <a:p>
            <a:r>
              <a:rPr lang="en-US" sz="2400" b="1" dirty="0" smtClean="0"/>
              <a:t>Do Now: Start filling out the “Bonds that create a Nation-state” worksheet. 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1141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362200"/>
            <a:ext cx="7772400" cy="1168400"/>
          </a:xfrm>
        </p:spPr>
        <p:txBody>
          <a:bodyPr/>
          <a:lstStyle/>
          <a:p>
            <a:pPr algn="ctr"/>
            <a:r>
              <a:rPr lang="en-US" sz="6000" dirty="0" smtClean="0"/>
              <a:t>Activity 1: Nation-state Worksheet</a:t>
            </a:r>
            <a:endParaRPr lang="en-US" sz="6000" dirty="0"/>
          </a:p>
        </p:txBody>
      </p:sp>
      <p:pic>
        <p:nvPicPr>
          <p:cNvPr id="1026" name="Picture 2" descr="http://shechive.files.wordpress.com/2013/09/merica-9.jpg%3Fw%3D500%26h%3D7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888706"/>
            <a:ext cx="3657600" cy="5530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433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Europe- 1815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600200"/>
            <a:ext cx="6019800" cy="4800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When a nation has its own gov’t, it’s called a nation-state.  </a:t>
            </a:r>
          </a:p>
          <a:p>
            <a:pPr lvl="1"/>
            <a:r>
              <a:rPr lang="en-US" sz="2400" dirty="0" smtClean="0"/>
              <a:t>A nation-state has definite borders that are protected and a unique culture exists within those limits.</a:t>
            </a:r>
          </a:p>
          <a:p>
            <a:r>
              <a:rPr lang="en-US" sz="2400" dirty="0" smtClean="0"/>
              <a:t>In 1815 Europe, only four nation-states existed- France, England,  Portugal and Spain.</a:t>
            </a:r>
          </a:p>
          <a:p>
            <a:r>
              <a:rPr lang="en-US" sz="2400" dirty="0" smtClean="0"/>
              <a:t>Many of the other areas of Europe were ruled by large empires encompassing different groups of people.</a:t>
            </a:r>
          </a:p>
          <a:p>
            <a:r>
              <a:rPr lang="en-US" sz="2400" dirty="0" smtClean="0"/>
              <a:t>Nationalism would change this is a matter of a few decades.</a:t>
            </a:r>
            <a:endParaRPr lang="en-US" sz="2400" dirty="0"/>
          </a:p>
        </p:txBody>
      </p:sp>
      <p:pic>
        <p:nvPicPr>
          <p:cNvPr id="1026" name="Picture 2" descr="http://education.randmcnally.com/images/edpub/Europe_181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133600"/>
            <a:ext cx="5791200" cy="3767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521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22" y="1676400"/>
            <a:ext cx="3971878" cy="4800600"/>
          </a:xfrm>
        </p:spPr>
        <p:txBody>
          <a:bodyPr>
            <a:normAutofit/>
          </a:bodyPr>
          <a:lstStyle/>
          <a:p>
            <a:r>
              <a:rPr lang="en-US" sz="2800" dirty="0"/>
              <a:t>The belief that people’s greatest loyalty should not be to a king or an empire but to a nation of people who share a common culture and history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And there are three kinds of nationalism…</a:t>
            </a:r>
            <a:endParaRPr lang="en-US" sz="2800" dirty="0"/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1943259"/>
            <a:ext cx="7935315" cy="3627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33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“common culture and history” mean?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2900" y="1417638"/>
            <a:ext cx="8153400" cy="5400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03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Nationalism’s Results…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199"/>
            <a:ext cx="350520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Nationalism can often times be a unifying force that brings people together, but it can also highlight differences among pre-existing groups leading to devastating consequences.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1981200"/>
            <a:ext cx="7928511" cy="3376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49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Read the three examples provided on your worksheet.  Decide whether or not it is an example of nationalism and explain your reasoning.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30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1153</TotalTime>
  <Words>220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</vt:lpstr>
      <vt:lpstr>Adjacency</vt:lpstr>
      <vt:lpstr>Introduction to Nationalism</vt:lpstr>
      <vt:lpstr>Activity 1: Nation-state Worksheet</vt:lpstr>
      <vt:lpstr>Europe- 1815</vt:lpstr>
      <vt:lpstr>Nationalism</vt:lpstr>
      <vt:lpstr>What does “common culture and history” mean? </vt:lpstr>
      <vt:lpstr>Nationalism’s Results…</vt:lpstr>
      <vt:lpstr>Activity #2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Nationalism</dc:title>
  <dc:creator>Administrator</dc:creator>
  <cp:lastModifiedBy>Leonelli, Karlie</cp:lastModifiedBy>
  <cp:revision>19</cp:revision>
  <dcterms:created xsi:type="dcterms:W3CDTF">2014-02-17T16:24:06Z</dcterms:created>
  <dcterms:modified xsi:type="dcterms:W3CDTF">2015-01-28T19:27:31Z</dcterms:modified>
</cp:coreProperties>
</file>