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6" r:id="rId3"/>
    <p:sldId id="275" r:id="rId4"/>
    <p:sldId id="261" r:id="rId5"/>
    <p:sldId id="263" r:id="rId6"/>
    <p:sldId id="262" r:id="rId7"/>
    <p:sldId id="277" r:id="rId8"/>
    <p:sldId id="264" r:id="rId9"/>
    <p:sldId id="274" r:id="rId10"/>
    <p:sldId id="278" r:id="rId11"/>
    <p:sldId id="260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458" autoAdjust="0"/>
  </p:normalViewPr>
  <p:slideViewPr>
    <p:cSldViewPr snapToGrid="0">
      <p:cViewPr varScale="1">
        <p:scale>
          <a:sx n="61" d="100"/>
          <a:sy n="61" d="100"/>
        </p:scale>
        <p:origin x="10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4AC9-B9CE-4939-B6E7-96046BD5D855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FC3F0-688E-44B2-83EF-72BB534C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1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Words</a:t>
            </a:r>
            <a:r>
              <a:rPr lang="en-US" baseline="0" dirty="0" smtClean="0"/>
              <a:t> to describe the painting?</a:t>
            </a:r>
          </a:p>
          <a:p>
            <a:r>
              <a:rPr lang="en-US" baseline="0" dirty="0" smtClean="0"/>
              <a:t>How would you describe the setting?</a:t>
            </a:r>
          </a:p>
          <a:p>
            <a:r>
              <a:rPr lang="en-US" baseline="0" dirty="0" smtClean="0"/>
              <a:t>What is this </a:t>
            </a:r>
            <a:r>
              <a:rPr lang="en-US" baseline="0" dirty="0" smtClean="0"/>
              <a:t>saying </a:t>
            </a:r>
            <a:r>
              <a:rPr lang="en-US" baseline="0" dirty="0" smtClean="0"/>
              <a:t>about the people the plague affects?</a:t>
            </a:r>
          </a:p>
          <a:p>
            <a:r>
              <a:rPr lang="en-US" baseline="0" dirty="0" smtClean="0"/>
              <a:t>What is occurring on the right hand side of the painting?  What kind of commentary is the artist trying to make?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C3F0-688E-44B2-83EF-72BB534C77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7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4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7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2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4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57D4B2-E038-4630-8E4D-7DE6F78681A8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DDF8429-71E7-4275-9987-3800AB854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0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601" y="655511"/>
            <a:ext cx="9144000" cy="98977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The Middle Ages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8879"/>
            <a:ext cx="8991600" cy="401781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SWBAT: Explain what life was like for those living during the Middle Ages and how the Black Plague ushered in the period known as the Renaissance.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Homework: </a:t>
            </a:r>
            <a:r>
              <a:rPr lang="en-US" sz="2400" dirty="0" smtClean="0">
                <a:solidFill>
                  <a:schemeClr val="tx1"/>
                </a:solidFill>
              </a:rPr>
              <a:t>None.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Do Now: Read the Ebola Virus info sheet.  Now imagine that the Ebola virus has made its way across the Atlantic.  Your parents, your siblings, and your friends are all infected, </a:t>
            </a:r>
            <a:r>
              <a:rPr lang="en-US" sz="2400" dirty="0" smtClean="0">
                <a:solidFill>
                  <a:schemeClr val="tx1"/>
                </a:solidFill>
              </a:rPr>
              <a:t>there </a:t>
            </a:r>
            <a:r>
              <a:rPr lang="en-US" sz="2400" dirty="0" smtClean="0">
                <a:solidFill>
                  <a:schemeClr val="tx1"/>
                </a:solidFill>
              </a:rPr>
              <a:t>isn’t a cure, and few will survive.  How would this change the way you live you life?  How would this affect your religious beliefs?  Answer this under your Ebola fact sheet.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b/bf/Danse_macabre_by_Michael_Wolgem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601" y="785871"/>
            <a:ext cx="2879398" cy="24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uhaime.org/Portals/duhaime/images/medieval_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912" y="3386570"/>
            <a:ext cx="23907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it look like?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952" y="1123837"/>
            <a:ext cx="6450276" cy="4831481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7881257" y="4412344"/>
            <a:ext cx="348343" cy="17126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293944">
            <a:off x="9581838" y="4468926"/>
            <a:ext cx="348343" cy="20567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20114" y="841829"/>
            <a:ext cx="420914" cy="1901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88446" y="6237326"/>
            <a:ext cx="4933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Black, swollen mass where glands are located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6937" y="359766"/>
            <a:ext cx="169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Black spots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01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271340" cy="4601183"/>
          </a:xfrm>
        </p:spPr>
        <p:txBody>
          <a:bodyPr/>
          <a:lstStyle/>
          <a:p>
            <a:r>
              <a:rPr lang="en-US" dirty="0"/>
              <a:t>Peter </a:t>
            </a:r>
            <a:r>
              <a:rPr lang="en-US" dirty="0" err="1"/>
              <a:t>Bruegel</a:t>
            </a:r>
            <a:r>
              <a:rPr lang="en-US" dirty="0"/>
              <a:t> (the elder) "Triumph of </a:t>
            </a:r>
            <a:r>
              <a:rPr lang="en-US" dirty="0" smtClean="0"/>
              <a:t>Death“</a:t>
            </a:r>
            <a:br>
              <a:rPr lang="en-US" dirty="0" smtClean="0"/>
            </a:br>
            <a:r>
              <a:rPr lang="en-US" dirty="0" smtClean="0"/>
              <a:t>c. 1562</a:t>
            </a:r>
            <a:r>
              <a:rPr lang="en-US" dirty="0"/>
              <a:t> </a:t>
            </a:r>
          </a:p>
        </p:txBody>
      </p:sp>
      <p:pic>
        <p:nvPicPr>
          <p:cNvPr id="2056" name="Picture 8" descr="http://upload.wikimedia.org/wikipedia/commons/1/10/Thetriumphofdeat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51" y="168275"/>
            <a:ext cx="9383977" cy="65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upload.wikimedia.org/wikipedia/commons/1/10/Thetriumphofdeat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1763407"/>
          </a:xfrm>
        </p:spPr>
        <p:txBody>
          <a:bodyPr/>
          <a:lstStyle/>
          <a:p>
            <a:r>
              <a:rPr lang="en-US" dirty="0" smtClean="0"/>
              <a:t>Benefits?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86200" y="4031673"/>
            <a:ext cx="7315200" cy="1555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Are there any benefits of a disease of this nature?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46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Death brings new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29" y="864108"/>
            <a:ext cx="8331199" cy="51206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large numbers of people die at once:</a:t>
            </a:r>
          </a:p>
          <a:p>
            <a:pPr lvl="1"/>
            <a:r>
              <a:rPr lang="en-US" sz="3200" dirty="0" smtClean="0"/>
              <a:t>Land suddenly becomes available.</a:t>
            </a:r>
          </a:p>
          <a:p>
            <a:pPr lvl="1"/>
            <a:r>
              <a:rPr lang="en-US" sz="3200" smtClean="0"/>
              <a:t>Food </a:t>
            </a:r>
            <a:r>
              <a:rPr lang="en-US" sz="3200" dirty="0" smtClean="0"/>
              <a:t>is no longer scarce.</a:t>
            </a:r>
          </a:p>
          <a:p>
            <a:pPr lvl="1"/>
            <a:r>
              <a:rPr lang="en-US" sz="3200" dirty="0" smtClean="0"/>
              <a:t>People are needed for jobs.  </a:t>
            </a:r>
          </a:p>
          <a:p>
            <a:pPr lvl="1"/>
            <a:r>
              <a:rPr lang="en-US" sz="3200" dirty="0" smtClean="0"/>
              <a:t>Prices drop</a:t>
            </a:r>
          </a:p>
          <a:p>
            <a:pPr lvl="1"/>
            <a:r>
              <a:rPr lang="en-US" sz="3200" dirty="0" smtClean="0"/>
              <a:t>Medicine becomes of increased interest.</a:t>
            </a:r>
          </a:p>
          <a:p>
            <a:pPr lvl="1"/>
            <a:r>
              <a:rPr lang="en-US" sz="3200" dirty="0" smtClean="0">
                <a:solidFill>
                  <a:schemeClr val="accent5"/>
                </a:solidFill>
              </a:rPr>
              <a:t>****Religion is questioned****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89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ultimately leads us to the…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Renaissance!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13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99795" y="3068781"/>
            <a:ext cx="10795036" cy="69273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5727" y="2772826"/>
            <a:ext cx="14068" cy="66118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93536" y="2772826"/>
            <a:ext cx="14068" cy="66118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26232" y="2772826"/>
            <a:ext cx="14068" cy="66118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08899" y="2807463"/>
            <a:ext cx="14068" cy="66118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3468645"/>
            <a:ext cx="1392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Jesus dies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30650" y="3434008"/>
            <a:ext cx="1392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Fall of Rome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7249" y="3468645"/>
            <a:ext cx="186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Renaissance begins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325899" y="3431939"/>
            <a:ext cx="1866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Columbus discovers America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8527" y="227681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~30 CE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36336" y="2276817"/>
            <a:ext cx="103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476 CE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210203" y="2338079"/>
            <a:ext cx="103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1300 CE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878802" y="2407353"/>
            <a:ext cx="1078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1492 CE</a:t>
            </a:r>
            <a:endParaRPr lang="en-US" sz="2000" b="1" dirty="0"/>
          </a:p>
        </p:txBody>
      </p:sp>
      <p:sp>
        <p:nvSpPr>
          <p:cNvPr id="28" name="Right Brace 27"/>
          <p:cNvSpPr/>
          <p:nvPr/>
        </p:nvSpPr>
        <p:spPr>
          <a:xfrm rot="16200000">
            <a:off x="5231050" y="-538853"/>
            <a:ext cx="1007971" cy="4623368"/>
          </a:xfrm>
          <a:prstGeom prst="rightBrac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6074" y="583064"/>
            <a:ext cx="383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Middle Ages</a:t>
            </a:r>
            <a:endParaRPr lang="en-US" sz="3600" b="1" dirty="0"/>
          </a:p>
        </p:txBody>
      </p:sp>
      <p:pic>
        <p:nvPicPr>
          <p:cNvPr id="1026" name="Picture 2" descr="http://churchinsurancequotes.com/images/ChristChu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91" y="3431939"/>
            <a:ext cx="1745143" cy="13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cpcc.edu/cato-library/files/2014/04/bo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01" y="3884143"/>
            <a:ext cx="1872995" cy="16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kullsunlimited.com/userfiles/image/category3_family_227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47" y="4926151"/>
            <a:ext cx="1202935" cy="13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following slides go in the table on your notes.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713"/>
            <a:ext cx="5319713" cy="16065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</a:rPr>
              <a:t>Power of the church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" y="1965960"/>
            <a:ext cx="12054841" cy="4739639"/>
          </a:xfrm>
        </p:spPr>
        <p:txBody>
          <a:bodyPr>
            <a:noAutofit/>
          </a:bodyPr>
          <a:lstStyle/>
          <a:p>
            <a:r>
              <a:rPr lang="en-US" sz="3200" dirty="0" smtClean="0"/>
              <a:t>Life was dominated by the Catholic Church.</a:t>
            </a:r>
          </a:p>
          <a:p>
            <a:pPr lvl="1"/>
            <a:r>
              <a:rPr lang="en-US" sz="2800" dirty="0" smtClean="0"/>
              <a:t>People were obsessed with saving themselves from damnation.</a:t>
            </a:r>
          </a:p>
          <a:p>
            <a:pPr lvl="1"/>
            <a:r>
              <a:rPr lang="en-US" sz="2800" dirty="0" smtClean="0"/>
              <a:t>Went to church daily and had faith that this would save them.  This gave the church a lot of power. </a:t>
            </a:r>
          </a:p>
          <a:p>
            <a:r>
              <a:rPr lang="en-US" sz="3200" dirty="0" smtClean="0"/>
              <a:t>The church had tons of land and money.</a:t>
            </a:r>
          </a:p>
          <a:p>
            <a:pPr lvl="1"/>
            <a:r>
              <a:rPr lang="en-US" sz="2800" dirty="0" smtClean="0"/>
              <a:t>Many higher ups come from wealthy families that have lots of land.</a:t>
            </a:r>
          </a:p>
          <a:p>
            <a:pPr lvl="2"/>
            <a:r>
              <a:rPr lang="en-US" sz="2800" dirty="0" smtClean="0"/>
              <a:t>Church becomes wealthy by charging rent.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</a:rPr>
              <a:t>T</a:t>
            </a:r>
            <a:r>
              <a:rPr lang="en-US" sz="2800" b="1" dirty="0" smtClean="0">
                <a:solidFill>
                  <a:schemeClr val="accent2"/>
                </a:solidFill>
              </a:rPr>
              <a:t>ithing</a:t>
            </a:r>
            <a:r>
              <a:rPr lang="en-US" sz="2800" dirty="0" smtClean="0"/>
              <a:t> from parishioners.</a:t>
            </a:r>
          </a:p>
          <a:p>
            <a:r>
              <a:rPr lang="en-US" sz="3200" dirty="0" smtClean="0"/>
              <a:t>Able to influence the kings and rulers of Europe.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70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Knowledge and appreciation of the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630005" cy="512064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Education is limited to wealthy men and priests/monks.</a:t>
            </a:r>
          </a:p>
          <a:p>
            <a:r>
              <a:rPr lang="en-US" sz="3200" dirty="0" smtClean="0"/>
              <a:t>Why wealthy men?</a:t>
            </a:r>
          </a:p>
          <a:p>
            <a:pPr lvl="1"/>
            <a:r>
              <a:rPr lang="en-US" sz="3000" dirty="0" smtClean="0"/>
              <a:t>Education is expensive.</a:t>
            </a:r>
          </a:p>
          <a:p>
            <a:pPr lvl="1"/>
            <a:r>
              <a:rPr lang="en-US" sz="3000" dirty="0" smtClean="0"/>
              <a:t>Girls learned “womanly” things like needlepoint, singing, etc.</a:t>
            </a:r>
          </a:p>
          <a:p>
            <a:r>
              <a:rPr lang="en-US" sz="3200" dirty="0" smtClean="0"/>
              <a:t>Why priests and monks?</a:t>
            </a:r>
          </a:p>
          <a:p>
            <a:pPr lvl="1"/>
            <a:r>
              <a:rPr lang="en-US" sz="2800" dirty="0" smtClean="0"/>
              <a:t>They need to be able to understand the Bible.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Art becomes used mainly for religious purposes.</a:t>
            </a:r>
          </a:p>
          <a:p>
            <a:pPr lvl="1"/>
            <a:r>
              <a:rPr lang="en-US" sz="2800" dirty="0" smtClean="0"/>
              <a:t>Loss of  refined technique and reality.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70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0" y="6037263"/>
            <a:ext cx="3965575" cy="7175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Roman Art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579" y="302481"/>
            <a:ext cx="2835728" cy="422276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6241143" y="78710"/>
            <a:ext cx="29028" cy="581409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3"/>
          <p:cNvSpPr txBox="1">
            <a:spLocks/>
          </p:cNvSpPr>
          <p:nvPr/>
        </p:nvSpPr>
        <p:spPr>
          <a:xfrm>
            <a:off x="7877173" y="6037898"/>
            <a:ext cx="3965575" cy="71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/>
                </a:solidFill>
              </a:rPr>
              <a:t>Medieval Art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itle 13"/>
          <p:cNvSpPr txBox="1">
            <a:spLocks/>
          </p:cNvSpPr>
          <p:nvPr/>
        </p:nvSpPr>
        <p:spPr>
          <a:xfrm>
            <a:off x="5947246" y="6037898"/>
            <a:ext cx="1456209" cy="71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5"/>
                </a:solidFill>
              </a:rPr>
              <a:t>Vs.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http://upload.wikimedia.org/wikipedia/commons/a/a9/Roman_fresco_Villa_dei_Misteri_Pompeii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0" y="113952"/>
            <a:ext cx="4402047" cy="35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etmuseum.org/toah/images/h2/h2_12.2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82" y="2985755"/>
            <a:ext cx="2964996" cy="294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2.bp.blogspot.com/_iDA6dwYSASo/TPKPNVaMb2I/AAAAAAAAA5w/Zn2oLclbYGo/s1600/medieval%2Bangel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11429" r="22106" b="25270"/>
          <a:stretch/>
        </p:blipFill>
        <p:spPr bwMode="auto">
          <a:xfrm>
            <a:off x="6602087" y="302481"/>
            <a:ext cx="1801684" cy="36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richard-hooker.com/sites/worldcultures/GRAPHICS/GALLERY/DUCCIO/DUCCI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95" y="2772227"/>
            <a:ext cx="2505666" cy="29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1555588"/>
          </a:xfrm>
        </p:spPr>
        <p:txBody>
          <a:bodyPr/>
          <a:lstStyle/>
          <a:p>
            <a:r>
              <a:rPr lang="en-US" dirty="0" smtClean="0"/>
              <a:t>Do Now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3325091"/>
            <a:ext cx="7315200" cy="226189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would this change the way you live you life?  How would this affect your religious beliefs?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22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Death Documentary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Watch the clip and answer the questions as it runs.</a:t>
            </a:r>
          </a:p>
          <a:p>
            <a:r>
              <a:rPr lang="en-US" sz="3200" dirty="0" smtClean="0"/>
              <a:t>The first two answers come up fast and in quick succession of each other.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453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Disease Spread</a:t>
            </a:r>
            <a:endParaRPr lang="en-US" dirty="0"/>
          </a:p>
        </p:txBody>
      </p:sp>
      <p:pic>
        <p:nvPicPr>
          <p:cNvPr id="5122" name="Picture 2" descr="http://wccshoeing.files.wordpress.com/2012/06/cycl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7388" y="1447800"/>
            <a:ext cx="60579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1164</TotalTime>
  <Words>500</Words>
  <Application>Microsoft Office PowerPoint</Application>
  <PresentationFormat>Widescreen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 2</vt:lpstr>
      <vt:lpstr>Frame</vt:lpstr>
      <vt:lpstr>The Middle Ages</vt:lpstr>
      <vt:lpstr>PowerPoint Presentation</vt:lpstr>
      <vt:lpstr>The following slides go in the table on your notes.</vt:lpstr>
      <vt:lpstr>Power of the church</vt:lpstr>
      <vt:lpstr>Loss of Knowledge and appreciation of the Arts</vt:lpstr>
      <vt:lpstr>Roman Art</vt:lpstr>
      <vt:lpstr>Do Now Review</vt:lpstr>
      <vt:lpstr>The Black Death Documentary </vt:lpstr>
      <vt:lpstr>How the Disease Spread</vt:lpstr>
      <vt:lpstr>What did it look like?</vt:lpstr>
      <vt:lpstr>Peter Bruegel (the elder) "Triumph of Death“ c. 1562 </vt:lpstr>
      <vt:lpstr>Benefits?</vt:lpstr>
      <vt:lpstr>The Black Death brings new life</vt:lpstr>
      <vt:lpstr>Which ultimately leads us to the…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Karlie Leonelli</dc:creator>
  <cp:lastModifiedBy>Leonelli, Karlie</cp:lastModifiedBy>
  <cp:revision>47</cp:revision>
  <dcterms:created xsi:type="dcterms:W3CDTF">2013-08-28T01:06:13Z</dcterms:created>
  <dcterms:modified xsi:type="dcterms:W3CDTF">2014-09-02T17:02:07Z</dcterms:modified>
</cp:coreProperties>
</file>