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8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2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3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1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3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1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8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0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7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5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33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550" y="930499"/>
            <a:ext cx="9848323" cy="1799824"/>
          </a:xfrm>
        </p:spPr>
        <p:txBody>
          <a:bodyPr/>
          <a:lstStyle/>
          <a:p>
            <a:r>
              <a:rPr lang="en-US" dirty="0" smtClean="0"/>
              <a:t>Constitutional Monarchy in England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129567"/>
            <a:ext cx="10533287" cy="298789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SWBAT: identify the causes of the Glorious Revolution in England.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Homework: None.  Yay! 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Do Now: </a:t>
            </a:r>
            <a:r>
              <a:rPr lang="en-US" sz="2400" dirty="0"/>
              <a:t>Imagine you are the son of Charles I in England.  He has just been executed by Parliament after a long civil war.  What are some things you might do differently since you are now in power?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99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0096" y="827467"/>
            <a:ext cx="4819650" cy="3614738"/>
          </a:xfrm>
        </p:spPr>
      </p:pic>
      <p:sp>
        <p:nvSpPr>
          <p:cNvPr id="5" name="TextBox 4"/>
          <p:cNvSpPr txBox="1"/>
          <p:nvPr/>
        </p:nvSpPr>
        <p:spPr>
          <a:xfrm>
            <a:off x="4829577" y="399245"/>
            <a:ext cx="64136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Charlie, </a:t>
            </a:r>
            <a:r>
              <a:rPr lang="en-US" sz="2800" dirty="0" smtClean="0"/>
              <a:t>my Cavalier King </a:t>
            </a:r>
            <a:r>
              <a:rPr lang="en-US" sz="2800" dirty="0"/>
              <a:t>Charles </a:t>
            </a:r>
            <a:r>
              <a:rPr lang="en-US" sz="2800" dirty="0" smtClean="0"/>
              <a:t>spaniel, a breed of dog </a:t>
            </a:r>
            <a:r>
              <a:rPr lang="en-US" sz="2800" dirty="0"/>
              <a:t>named for </a:t>
            </a:r>
            <a:r>
              <a:rPr lang="en-US" sz="2800" dirty="0" smtClean="0"/>
              <a:t>King </a:t>
            </a:r>
            <a:r>
              <a:rPr lang="en-US" sz="2800" dirty="0"/>
              <a:t>Charles II of </a:t>
            </a:r>
            <a:r>
              <a:rPr lang="en-US" sz="2800" dirty="0" smtClean="0"/>
              <a:t>England who supposedly owned many.</a:t>
            </a:r>
            <a:endParaRPr lang="en-US" sz="2800" dirty="0"/>
          </a:p>
        </p:txBody>
      </p:sp>
      <p:pic>
        <p:nvPicPr>
          <p:cNvPr id="2050" name="Picture 2" descr="Charles accepts a pineapple from a kneeling man in front of a grand country 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213" y="2634836"/>
            <a:ext cx="5099007" cy="410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6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some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Cavaliers v. Roundheads</a:t>
            </a:r>
          </a:p>
          <a:p>
            <a:r>
              <a:rPr lang="en-US" sz="3600" dirty="0" smtClean="0"/>
              <a:t>Whigs v. Tories</a:t>
            </a:r>
          </a:p>
          <a:p>
            <a:r>
              <a:rPr lang="en-US" sz="3600" dirty="0" smtClean="0"/>
              <a:t>Loyalists v. Patriots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176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02" y="301698"/>
            <a:ext cx="8534400" cy="1507067"/>
          </a:xfrm>
        </p:spPr>
        <p:txBody>
          <a:bodyPr/>
          <a:lstStyle/>
          <a:p>
            <a:r>
              <a:rPr lang="en-US" dirty="0" smtClean="0"/>
              <a:t>Charles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544" y="1983345"/>
            <a:ext cx="6811292" cy="4250029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Son of Charles I</a:t>
            </a:r>
          </a:p>
          <a:p>
            <a:r>
              <a:rPr lang="en-US" sz="3200" dirty="0" smtClean="0"/>
              <a:t>Was made </a:t>
            </a:r>
            <a:r>
              <a:rPr lang="en-US" sz="3200" dirty="0"/>
              <a:t>k</a:t>
            </a:r>
            <a:r>
              <a:rPr lang="en-US" sz="3200" dirty="0" smtClean="0"/>
              <a:t>ing of England after Cromwell’s death aka the </a:t>
            </a:r>
            <a:r>
              <a:rPr lang="en-US" sz="3200" b="1" dirty="0" smtClean="0">
                <a:solidFill>
                  <a:schemeClr val="accent6"/>
                </a:solidFill>
              </a:rPr>
              <a:t>Restoration</a:t>
            </a:r>
            <a:r>
              <a:rPr lang="en-US" sz="3200" dirty="0" smtClean="0"/>
              <a:t>.  </a:t>
            </a:r>
          </a:p>
          <a:p>
            <a:r>
              <a:rPr lang="en-US" sz="3200" dirty="0" smtClean="0"/>
              <a:t>Learned from his father’s mistakes and ruled cautiously. </a:t>
            </a:r>
            <a:endParaRPr lang="en-US" sz="3200" dirty="0" smtClean="0"/>
          </a:p>
          <a:p>
            <a:r>
              <a:rPr lang="en-US" sz="3200" dirty="0" smtClean="0"/>
              <a:t>Was responsible for a rebirth </a:t>
            </a:r>
            <a:r>
              <a:rPr lang="en-US" sz="3200" dirty="0"/>
              <a:t>of English culture. </a:t>
            </a:r>
            <a:endParaRPr lang="en-US" sz="3200" dirty="0"/>
          </a:p>
          <a:p>
            <a:pPr lvl="1"/>
            <a:r>
              <a:rPr lang="en-US" sz="3200" dirty="0" smtClean="0"/>
              <a:t>Charles </a:t>
            </a:r>
            <a:r>
              <a:rPr lang="en-US" sz="3200" dirty="0"/>
              <a:t>II loved </a:t>
            </a:r>
            <a:r>
              <a:rPr lang="en-US" sz="3200" dirty="0" smtClean="0"/>
              <a:t>entertainment. </a:t>
            </a:r>
          </a:p>
          <a:p>
            <a:pPr lvl="1"/>
            <a:r>
              <a:rPr lang="en-US" sz="3200" dirty="0" smtClean="0"/>
              <a:t>Removed </a:t>
            </a:r>
            <a:r>
              <a:rPr lang="en-US" sz="3200" dirty="0"/>
              <a:t>Puritan restrictions on the theater, he made entertainment and the arts more available to the people of England. </a:t>
            </a:r>
            <a:endParaRPr lang="en-US" sz="3200" dirty="0" smtClean="0"/>
          </a:p>
          <a:p>
            <a:r>
              <a:rPr lang="en-US" sz="3200" dirty="0" smtClean="0"/>
              <a:t>Problem: he’s childless and his younger brother, James, is Catholic.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633" y="1381259"/>
            <a:ext cx="3660263" cy="510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189" y="198667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Political parties develop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94" y="1673418"/>
            <a:ext cx="8534400" cy="3615267"/>
          </a:xfrm>
        </p:spPr>
        <p:txBody>
          <a:bodyPr/>
          <a:lstStyle/>
          <a:p>
            <a:pPr algn="ctr"/>
            <a:r>
              <a:rPr lang="en-US" dirty="0" smtClean="0"/>
              <a:t>Two political parties developed with differing views about the royal succession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881605"/>
              </p:ext>
            </p:extLst>
          </p:nvPr>
        </p:nvGraphicFramePr>
        <p:xfrm>
          <a:off x="1748665" y="2989162"/>
          <a:ext cx="9327166" cy="30639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3583"/>
                <a:gridCol w="4663583"/>
              </a:tblGrid>
              <a:tr h="5836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Tories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Whigs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1303">
                <a:tc>
                  <a:txBody>
                    <a:bodyPr/>
                    <a:lstStyle/>
                    <a:p>
                      <a:r>
                        <a:rPr lang="en-US" dirty="0" smtClean="0"/>
                        <a:t>Those who believed</a:t>
                      </a:r>
                      <a:r>
                        <a:rPr lang="en-US" baseline="0" dirty="0" smtClean="0"/>
                        <a:t> James, Charles II’s brother, had the hereditary right to rule England.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Claimed the</a:t>
                      </a:r>
                      <a:r>
                        <a:rPr lang="en-US" baseline="0" dirty="0" smtClean="0"/>
                        <a:t> right to deny the throne to James.</a:t>
                      </a:r>
                      <a:endParaRPr lang="en-US" dirty="0"/>
                    </a:p>
                  </a:txBody>
                  <a:tcPr/>
                </a:tc>
              </a:tr>
              <a:tr h="1459004">
                <a:tc>
                  <a:txBody>
                    <a:bodyPr/>
                    <a:lstStyle/>
                    <a:p>
                      <a:r>
                        <a:rPr lang="en-US" dirty="0" smtClean="0"/>
                        <a:t>Were</a:t>
                      </a:r>
                      <a:r>
                        <a:rPr lang="en-US" baseline="0" dirty="0" smtClean="0"/>
                        <a:t> willing to accept a Catholic monarch despite the fact that many of them were Protestants.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Wanted a strong Parliament and a Protestant</a:t>
                      </a:r>
                      <a:r>
                        <a:rPr lang="en-US" baseline="0" dirty="0" smtClean="0"/>
                        <a:t> ruler.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8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0" y="211546"/>
            <a:ext cx="2780205" cy="1507067"/>
          </a:xfrm>
        </p:spPr>
        <p:txBody>
          <a:bodyPr/>
          <a:lstStyle/>
          <a:p>
            <a:r>
              <a:rPr lang="en-US" dirty="0" smtClean="0"/>
              <a:t>James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40" y="2011965"/>
            <a:ext cx="5909772" cy="36152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Charles II died, his brother did end up on the throne.</a:t>
            </a:r>
          </a:p>
          <a:p>
            <a:r>
              <a:rPr lang="en-US" sz="3200" dirty="0" smtClean="0"/>
              <a:t>Like Charles I, he too believed in absolute rule and divine right.</a:t>
            </a:r>
          </a:p>
          <a:p>
            <a:r>
              <a:rPr lang="en-US" sz="3200" dirty="0" smtClean="0"/>
              <a:t>Was very disliked- both for political reasons and religious.</a:t>
            </a:r>
          </a:p>
        </p:txBody>
      </p:sp>
      <p:pic>
        <p:nvPicPr>
          <p:cNvPr id="4" name="Picture 2" descr="one does not simply put a catholic king on the english thron - Borom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79" y="2271785"/>
            <a:ext cx="52482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7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5738" y="0"/>
            <a:ext cx="8534400" cy="1507067"/>
          </a:xfrm>
        </p:spPr>
        <p:txBody>
          <a:bodyPr/>
          <a:lstStyle/>
          <a:p>
            <a:r>
              <a:rPr lang="en-US" dirty="0" smtClean="0"/>
              <a:t>A solution to the royal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435" y="1661375"/>
            <a:ext cx="7585656" cy="4993781"/>
          </a:xfrm>
        </p:spPr>
        <p:txBody>
          <a:bodyPr>
            <a:normAutofit/>
          </a:bodyPr>
          <a:lstStyle/>
          <a:p>
            <a:r>
              <a:rPr lang="en-US" dirty="0" smtClean="0"/>
              <a:t>James II also had </a:t>
            </a:r>
            <a:r>
              <a:rPr lang="en-US" dirty="0"/>
              <a:t>2 daughters who were raised Protestant and married Protestants.  However, James remarried after the death of his wife, had a son and was raised Catholic.</a:t>
            </a:r>
          </a:p>
          <a:p>
            <a:pPr lvl="1"/>
            <a:r>
              <a:rPr lang="en-US" dirty="0"/>
              <a:t>By rule of succession, the Catholic son would rule, not his older sisters.</a:t>
            </a:r>
          </a:p>
          <a:p>
            <a:r>
              <a:rPr lang="en-US" dirty="0" smtClean="0"/>
              <a:t>Parliament invited Mary, and her </a:t>
            </a:r>
            <a:r>
              <a:rPr lang="en-US" dirty="0"/>
              <a:t>D</a:t>
            </a:r>
            <a:r>
              <a:rPr lang="en-US" dirty="0" smtClean="0"/>
              <a:t>utch husband William of Orange to replace James.</a:t>
            </a:r>
          </a:p>
          <a:p>
            <a:r>
              <a:rPr lang="en-US" dirty="0" smtClean="0"/>
              <a:t>Upon arrival with the Dutch army, James fled to France and William and Mary took the throne.</a:t>
            </a:r>
          </a:p>
          <a:p>
            <a:r>
              <a:rPr lang="en-US" dirty="0" smtClean="0"/>
              <a:t>This bloodless change in power is known as the </a:t>
            </a:r>
            <a:r>
              <a:rPr lang="en-US" b="1" dirty="0" smtClean="0">
                <a:solidFill>
                  <a:schemeClr val="accent5"/>
                </a:solidFill>
              </a:rPr>
              <a:t>Glorious Revolution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4098" name="Picture 2" descr="File:William and M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4" y="1493897"/>
            <a:ext cx="4017180" cy="516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9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49" y="211546"/>
            <a:ext cx="11125713" cy="1507067"/>
          </a:xfrm>
        </p:spPr>
        <p:txBody>
          <a:bodyPr/>
          <a:lstStyle/>
          <a:p>
            <a:r>
              <a:rPr lang="en-US" dirty="0" smtClean="0"/>
              <a:t>Changes made to limit the crown’s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5" y="2086378"/>
            <a:ext cx="11214837" cy="4378817"/>
          </a:xfrm>
        </p:spPr>
        <p:txBody>
          <a:bodyPr>
            <a:noAutofit/>
          </a:bodyPr>
          <a:lstStyle/>
          <a:p>
            <a:r>
              <a:rPr lang="en-US" dirty="0" smtClean="0"/>
              <a:t>The Writ of Habeas Corpus: those arrested could demand to see a judge who would decide if they were arrested for good reason.</a:t>
            </a:r>
          </a:p>
          <a:p>
            <a:r>
              <a:rPr lang="en-US" dirty="0" smtClean="0"/>
              <a:t>English Bill of Rights: </a:t>
            </a:r>
            <a:r>
              <a:rPr lang="en-US" dirty="0" smtClean="0"/>
              <a:t>we’re getting to it.</a:t>
            </a:r>
            <a:endParaRPr lang="en-US" dirty="0" smtClean="0"/>
          </a:p>
          <a:p>
            <a:r>
              <a:rPr lang="en-US" dirty="0" smtClean="0"/>
              <a:t>Toleration Act: granted some religious freedoms to Protestants not part of the Anglican Church.  </a:t>
            </a:r>
            <a:endParaRPr lang="en-US" dirty="0" smtClean="0"/>
          </a:p>
          <a:p>
            <a:pPr lvl="1"/>
            <a:r>
              <a:rPr lang="en-US" dirty="0" smtClean="0"/>
              <a:t>Did not apply to Catholics or Jews.</a:t>
            </a:r>
            <a:endParaRPr lang="en-US" dirty="0" smtClean="0"/>
          </a:p>
          <a:p>
            <a:r>
              <a:rPr lang="en-US" dirty="0"/>
              <a:t>The English Civil War and the events that followed </a:t>
            </a:r>
            <a:r>
              <a:rPr lang="en-US" dirty="0" smtClean="0"/>
              <a:t>also </a:t>
            </a:r>
            <a:r>
              <a:rPr lang="en-US" dirty="0"/>
              <a:t>changed the ways people thought about government. </a:t>
            </a:r>
            <a:endParaRPr lang="en-US" dirty="0" smtClean="0"/>
          </a:p>
          <a:p>
            <a:pPr lvl="1"/>
            <a:r>
              <a:rPr lang="en-US" dirty="0" smtClean="0"/>
              <a:t>That will be Monday.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011" y="533518"/>
            <a:ext cx="11363158" cy="1507067"/>
          </a:xfrm>
        </p:spPr>
        <p:txBody>
          <a:bodyPr/>
          <a:lstStyle/>
          <a:p>
            <a:r>
              <a:rPr lang="en-US" dirty="0" smtClean="0"/>
              <a:t>So is this a monarchy, or something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666" y="2537138"/>
            <a:ext cx="10971167" cy="31187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Absolute rule had shifted to a </a:t>
            </a:r>
            <a:r>
              <a:rPr lang="en-US" sz="3200" b="1" dirty="0" smtClean="0">
                <a:solidFill>
                  <a:schemeClr val="accent6"/>
                </a:solidFill>
              </a:rPr>
              <a:t>limited constitutional monarchy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Monarch acts as head of state.</a:t>
            </a:r>
          </a:p>
          <a:p>
            <a:pPr lvl="1"/>
            <a:r>
              <a:rPr lang="en-US" sz="2800" dirty="0" smtClean="0"/>
              <a:t>Parliament has much of the power.</a:t>
            </a:r>
          </a:p>
          <a:p>
            <a:pPr lvl="1"/>
            <a:r>
              <a:rPr lang="en-US" sz="2800" dirty="0" smtClean="0"/>
              <a:t>Monarchs must consult Parliament over issues.</a:t>
            </a:r>
          </a:p>
          <a:p>
            <a:r>
              <a:rPr lang="en-US" sz="3200" dirty="0" smtClean="0"/>
              <a:t>This is the end of divine right and absolutism in England.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43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read portions of the English Bill of Rights.</a:t>
            </a:r>
          </a:p>
          <a:p>
            <a:r>
              <a:rPr lang="en-US" dirty="0" smtClean="0"/>
              <a:t>In your own words, explain what that section is saying.  </a:t>
            </a:r>
          </a:p>
          <a:p>
            <a:r>
              <a:rPr lang="en-US" dirty="0" smtClean="0"/>
              <a:t>You cannot fill out the third column because we have not gotten there yet.  This means you cannot lose this sheet because we will be using it again.</a:t>
            </a:r>
          </a:p>
          <a:p>
            <a:r>
              <a:rPr lang="en-US" dirty="0" smtClean="0"/>
              <a:t>We will go over this at the end of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7753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1346</TotalTime>
  <Words>582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 Light</vt:lpstr>
      <vt:lpstr>Metropolitan</vt:lpstr>
      <vt:lpstr>Constitutional Monarchy in England</vt:lpstr>
      <vt:lpstr>Let’s Review some Vocab</vt:lpstr>
      <vt:lpstr>Charles II</vt:lpstr>
      <vt:lpstr>Political parties develop</vt:lpstr>
      <vt:lpstr>James II</vt:lpstr>
      <vt:lpstr>A solution to the royal problem</vt:lpstr>
      <vt:lpstr>Changes made to limit the crown’s power</vt:lpstr>
      <vt:lpstr>So is this a monarchy, or something else?</vt:lpstr>
      <vt:lpstr>Activity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Monarchy in England</dc:title>
  <dc:creator>Karlie Leonelli</dc:creator>
  <cp:lastModifiedBy>Karlie Leonelli</cp:lastModifiedBy>
  <cp:revision>29</cp:revision>
  <dcterms:created xsi:type="dcterms:W3CDTF">2013-07-12T19:50:59Z</dcterms:created>
  <dcterms:modified xsi:type="dcterms:W3CDTF">2014-11-14T02:38:14Z</dcterms:modified>
</cp:coreProperties>
</file>