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60" r:id="rId3"/>
    <p:sldId id="267" r:id="rId4"/>
    <p:sldId id="277" r:id="rId5"/>
    <p:sldId id="278" r:id="rId6"/>
    <p:sldId id="268" r:id="rId7"/>
    <p:sldId id="275" r:id="rId8"/>
    <p:sldId id="280" r:id="rId9"/>
    <p:sldId id="271" r:id="rId10"/>
    <p:sldId id="276" r:id="rId11"/>
    <p:sldId id="270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1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9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2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7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2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2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6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7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28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63662"/>
            <a:ext cx="10241280" cy="6954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559246"/>
          </a:xfrm>
        </p:spPr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368" y="2704564"/>
            <a:ext cx="10663707" cy="34000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SWBAT: identify beliefs of Hinduism.</a:t>
            </a:r>
          </a:p>
          <a:p>
            <a:endParaRPr lang="en-US" dirty="0" smtClean="0"/>
          </a:p>
          <a:p>
            <a:r>
              <a:rPr lang="en-US" smtClean="0"/>
              <a:t>Homework</a:t>
            </a:r>
            <a:r>
              <a:rPr lang="en-US" smtClean="0"/>
              <a:t>: None.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Now: </a:t>
            </a:r>
            <a:r>
              <a:rPr lang="en-US" dirty="0"/>
              <a:t>Have you ever had an experience where you met someone or went somewhere and felt like you either met them or been there before?  Or do you have an irrational </a:t>
            </a:r>
            <a:r>
              <a:rPr lang="en-US" dirty="0" smtClean="0"/>
              <a:t>fear you can’t explain </a:t>
            </a:r>
            <a:r>
              <a:rPr lang="en-US" dirty="0"/>
              <a:t>or </a:t>
            </a:r>
            <a:r>
              <a:rPr lang="en-US" dirty="0" smtClean="0"/>
              <a:t>feel a connection to a particular time period?  </a:t>
            </a:r>
            <a:r>
              <a:rPr lang="en-US" dirty="0"/>
              <a:t>Explain.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writespirit.net/wp-content/uploads/old-images/brah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3" y="875763"/>
            <a:ext cx="3434036" cy="49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849.photobucket.com/albums/ab54/Vennie_photos/Goddess/vishnu_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55" y="1403797"/>
            <a:ext cx="3507650" cy="44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jimmysintension.com/wp-content/uploads/2014/04/Lord-Shiva-Picture-HD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61" y="1053005"/>
            <a:ext cx="3560156" cy="47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243" y="5834513"/>
            <a:ext cx="318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Brahma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36453" y="5834513"/>
            <a:ext cx="318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Vishnu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85612" y="5834513"/>
            <a:ext cx="318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Shiva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51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Samsara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 Islam or Christianity, death is not final and the soul is not immediately given salvation or damned to hell.</a:t>
            </a:r>
          </a:p>
          <a:p>
            <a:r>
              <a:rPr lang="en-US" dirty="0" smtClean="0"/>
              <a:t>Instead, the soul is reborn time after time in a process called reincarnation or </a:t>
            </a:r>
            <a:r>
              <a:rPr lang="en-US" i="1" dirty="0" smtClean="0"/>
              <a:t>samsara.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At </a:t>
            </a:r>
            <a:r>
              <a:rPr lang="en-US" dirty="0"/>
              <a:t>death many Hindus believe the soul is carried </a:t>
            </a:r>
            <a:r>
              <a:rPr lang="en-US" dirty="0" smtClean="0"/>
              <a:t>into </a:t>
            </a:r>
            <a:r>
              <a:rPr lang="en-US" dirty="0"/>
              <a:t>a new physical body which can be a human or non-human </a:t>
            </a:r>
            <a:r>
              <a:rPr lang="en-US" dirty="0" smtClean="0"/>
              <a:t>form. </a:t>
            </a:r>
          </a:p>
          <a:p>
            <a:pPr lvl="1"/>
            <a:r>
              <a:rPr lang="en-US" dirty="0" smtClean="0"/>
              <a:t>This means you can be born as anything- a tree, a dog, or an insect.</a:t>
            </a:r>
          </a:p>
          <a:p>
            <a:r>
              <a:rPr lang="en-US" dirty="0" smtClean="0"/>
              <a:t>What you become in the next life is based on </a:t>
            </a:r>
            <a:r>
              <a:rPr lang="en-US" i="1" dirty="0" smtClean="0"/>
              <a:t>Karma.</a:t>
            </a:r>
            <a:r>
              <a:rPr lang="en-US" dirty="0"/>
              <a:t> 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or virtuous </a:t>
            </a:r>
            <a:r>
              <a:rPr lang="en-US" dirty="0" smtClean="0"/>
              <a:t>actions </a:t>
            </a:r>
            <a:r>
              <a:rPr lang="en-US" dirty="0"/>
              <a:t>will </a:t>
            </a:r>
            <a:r>
              <a:rPr lang="en-US" dirty="0" smtClean="0"/>
              <a:t>put you in good standing for a good life in the next.</a:t>
            </a:r>
          </a:p>
          <a:p>
            <a:r>
              <a:rPr lang="en-US" dirty="0" smtClean="0"/>
              <a:t>The goal of reincarnation is liberation (</a:t>
            </a:r>
            <a:r>
              <a:rPr lang="en-US" i="1" dirty="0" smtClean="0"/>
              <a:t>moksha</a:t>
            </a:r>
            <a:r>
              <a:rPr lang="en-US" dirty="0" smtClean="0"/>
              <a:t>), or to make us free from this cycle of rebirth.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Reincarnation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is there proof?</a:t>
            </a:r>
          </a:p>
          <a:p>
            <a:r>
              <a:rPr lang="en-US" dirty="0" smtClean="0"/>
              <a:t>Watch the following video clip and be ready to discuss.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Hinduism at a Glance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30663" y="1820973"/>
            <a:ext cx="7353837" cy="3976465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Hinduism is the third largest religion in the world, with approximately </a:t>
            </a:r>
            <a:r>
              <a:rPr lang="en-US" altLang="en-US" sz="2800" dirty="0" smtClean="0"/>
              <a:t>1 billion followers.</a:t>
            </a:r>
            <a:endParaRPr lang="en-US" alt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altLang="en-US" sz="2400" dirty="0"/>
              <a:t>A majority of followers live in India and Nepal. </a:t>
            </a:r>
            <a:endParaRPr lang="en-US" altLang="en-US" sz="2400" dirty="0" smtClean="0"/>
          </a:p>
          <a:p>
            <a:r>
              <a:rPr lang="en-US" altLang="en-US" sz="2800" dirty="0" smtClean="0"/>
              <a:t>It </a:t>
            </a:r>
            <a:r>
              <a:rPr lang="en-US" altLang="en-US" sz="2800" dirty="0"/>
              <a:t>is also the oldest known religion in the world </a:t>
            </a:r>
            <a:r>
              <a:rPr lang="en-US" altLang="en-US" sz="2800" dirty="0" smtClean="0"/>
              <a:t>today.</a:t>
            </a:r>
            <a:endParaRPr lang="en-US" altLang="en-US" sz="2800" dirty="0"/>
          </a:p>
          <a:p>
            <a:r>
              <a:rPr lang="en-US" sz="2800" dirty="0"/>
              <a:t>Unlike most other religions, Hinduism has no single founder, no single scripture, and no commonly agreed set of teachings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/>
              <a:t>For these reasons, writers often refer to Hinduism as 'a way of life' or 'a family of religions' rather than a single religion. </a:t>
            </a:r>
            <a:endParaRPr lang="en-US" sz="2400" dirty="0" smtClean="0"/>
          </a:p>
          <a:p>
            <a:pPr lvl="1"/>
            <a:endParaRPr lang="en-US" altLang="en-US" sz="2400" dirty="0">
              <a:solidFill>
                <a:schemeClr val="accent2"/>
              </a:solidFill>
            </a:endParaRPr>
          </a:p>
          <a:p>
            <a:endParaRPr lang="en-US" altLang="en-US" sz="3200" dirty="0"/>
          </a:p>
        </p:txBody>
      </p:sp>
      <p:pic>
        <p:nvPicPr>
          <p:cNvPr id="4098" name="Picture 2" descr="http://upload.wikimedia.org/wikipedia/commons/thumb/8/8e/Om.svg/2000px-O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0" y="1820973"/>
            <a:ext cx="4271817" cy="44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7" y="1845733"/>
            <a:ext cx="11191741" cy="427173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Vedas</a:t>
            </a:r>
            <a:r>
              <a:rPr lang="en-US" dirty="0" smtClean="0"/>
              <a:t> are considered to be the most holy text for Hindus.</a:t>
            </a:r>
          </a:p>
          <a:p>
            <a:r>
              <a:rPr lang="en-US" dirty="0" smtClean="0"/>
              <a:t>Hindus </a:t>
            </a:r>
            <a:r>
              <a:rPr lang="en-US" dirty="0"/>
              <a:t>believe that the texts were received by scholars direct from God and passed on to the next generations by word of mouth.</a:t>
            </a:r>
          </a:p>
          <a:p>
            <a:r>
              <a:rPr lang="en-US" dirty="0" smtClean="0"/>
              <a:t>The </a:t>
            </a:r>
            <a:r>
              <a:rPr lang="en-US" dirty="0"/>
              <a:t>Vedas are made up of four compositions, and each </a:t>
            </a:r>
            <a:r>
              <a:rPr lang="en-US" dirty="0" err="1"/>
              <a:t>veda</a:t>
            </a:r>
            <a:r>
              <a:rPr lang="en-US" dirty="0"/>
              <a:t> in turn has four parts which are arranged chronologically.</a:t>
            </a:r>
          </a:p>
          <a:p>
            <a:r>
              <a:rPr lang="en-US" b="1" dirty="0"/>
              <a:t>The </a:t>
            </a:r>
            <a:r>
              <a:rPr lang="en-US" b="1" dirty="0" err="1"/>
              <a:t>Samhitas</a:t>
            </a:r>
            <a:r>
              <a:rPr lang="en-US" dirty="0"/>
              <a:t> are the most ancient part of the Vedas, consisting of hymns of praise to God.</a:t>
            </a:r>
          </a:p>
          <a:p>
            <a:r>
              <a:rPr lang="en-US" b="1" dirty="0"/>
              <a:t>The </a:t>
            </a:r>
            <a:r>
              <a:rPr lang="en-US" b="1" dirty="0" err="1"/>
              <a:t>Brahmanas</a:t>
            </a:r>
            <a:r>
              <a:rPr lang="en-US" dirty="0"/>
              <a:t> are rituals and prayers to guide the priests in their duties.</a:t>
            </a:r>
          </a:p>
          <a:p>
            <a:r>
              <a:rPr lang="en-US" b="1" dirty="0"/>
              <a:t>The </a:t>
            </a:r>
            <a:r>
              <a:rPr lang="en-US" b="1" dirty="0" err="1"/>
              <a:t>Aranyakas</a:t>
            </a:r>
            <a:r>
              <a:rPr lang="en-US" dirty="0"/>
              <a:t> concern worship and meditation.</a:t>
            </a:r>
          </a:p>
          <a:p>
            <a:r>
              <a:rPr lang="en-US" b="1" dirty="0"/>
              <a:t>The Upanishads</a:t>
            </a:r>
            <a:r>
              <a:rPr lang="en-US" dirty="0"/>
              <a:t> consist of the mystical and philosophical teachings of Hinduism.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Hindu worship, or puja, involves images (</a:t>
            </a:r>
            <a:r>
              <a:rPr lang="en-US" dirty="0" err="1"/>
              <a:t>murtis</a:t>
            </a:r>
            <a:r>
              <a:rPr lang="en-US" dirty="0" smtClean="0"/>
              <a:t>) and </a:t>
            </a:r>
            <a:r>
              <a:rPr lang="en-US" dirty="0"/>
              <a:t>prayers (mantras</a:t>
            </a:r>
            <a:r>
              <a:rPr lang="en-US" dirty="0" smtClean="0"/>
              <a:t>).</a:t>
            </a:r>
          </a:p>
          <a:p>
            <a:r>
              <a:rPr lang="en-US" dirty="0"/>
              <a:t>Central to Hindu worship is the image, or icon, which can be worshipped either at home or in the temple</a:t>
            </a:r>
            <a:r>
              <a:rPr lang="en-US" dirty="0" smtClean="0"/>
              <a:t>.</a:t>
            </a:r>
          </a:p>
          <a:p>
            <a:r>
              <a:rPr lang="en-US" dirty="0"/>
              <a:t>Hindu worship is primarily an individual act rather than a communal one, as it involves making personal offerings to the deity.</a:t>
            </a:r>
          </a:p>
          <a:p>
            <a:pPr lvl="1"/>
            <a:r>
              <a:rPr lang="en-US" dirty="0"/>
              <a:t>Worshippers repeat the names of their </a:t>
            </a:r>
            <a:r>
              <a:rPr lang="en-US" dirty="0" smtClean="0"/>
              <a:t>favorite </a:t>
            </a:r>
            <a:r>
              <a:rPr lang="en-US" dirty="0"/>
              <a:t>gods and goddesses, and repeat mantras. </a:t>
            </a:r>
            <a:endParaRPr lang="en-US" dirty="0" smtClean="0"/>
          </a:p>
          <a:p>
            <a:pPr lvl="1"/>
            <a:r>
              <a:rPr lang="en-US" dirty="0" smtClean="0"/>
              <a:t>Water</a:t>
            </a:r>
            <a:r>
              <a:rPr lang="en-US" dirty="0"/>
              <a:t>, fruit, flowers and incense are offered to god.</a:t>
            </a:r>
          </a:p>
          <a:p>
            <a:r>
              <a:rPr lang="en-US" dirty="0"/>
              <a:t>The majority of Hindu homes have a shrine where offerings are made and prayers are said.</a:t>
            </a:r>
          </a:p>
          <a:p>
            <a:pPr lvl="1"/>
            <a:r>
              <a:rPr lang="en-US" dirty="0"/>
              <a:t>A shrine can be anything: a room, a small altar or simply pictures or statues of the deity.</a:t>
            </a:r>
          </a:p>
          <a:p>
            <a:r>
              <a:rPr lang="en-US" dirty="0"/>
              <a:t>Family members often worship together. </a:t>
            </a:r>
            <a:endParaRPr lang="en-US" dirty="0" smtClean="0"/>
          </a:p>
          <a:p>
            <a:r>
              <a:rPr lang="en-US" dirty="0" smtClean="0"/>
              <a:t>Rituals </a:t>
            </a:r>
            <a:r>
              <a:rPr lang="en-US" dirty="0"/>
              <a:t>should strictly speaking be performed three times a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11" y="4729337"/>
            <a:ext cx="10058400" cy="1450757"/>
          </a:xfrm>
        </p:spPr>
        <p:txBody>
          <a:bodyPr/>
          <a:lstStyle/>
          <a:p>
            <a:r>
              <a:rPr lang="en-US" dirty="0" smtClean="0"/>
              <a:t>Examples of Shrines</a:t>
            </a:r>
            <a:endParaRPr lang="en-US" dirty="0"/>
          </a:p>
        </p:txBody>
      </p:sp>
      <p:pic>
        <p:nvPicPr>
          <p:cNvPr id="8194" name="Picture 2" descr="http://people.opposingviews.com/DM-Resize/photos.demandstudios.com/getty/article/217/17/144438042.jpg?w=600&amp;h=60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1" y="284075"/>
            <a:ext cx="4708520" cy="31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1.staticflickr.com/3/2487/4341543838_16ec8ffc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14" y="186744"/>
            <a:ext cx="2990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olettecolfer.files.wordpress.com/2013/10/img_3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88" y="284074"/>
            <a:ext cx="3484479" cy="46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 other religions, Hinduism promotes a </a:t>
            </a:r>
            <a:r>
              <a:rPr lang="en-US" dirty="0"/>
              <a:t>class system </a:t>
            </a:r>
            <a:r>
              <a:rPr lang="en-US" dirty="0" smtClean="0"/>
              <a:t>that </a:t>
            </a:r>
            <a:r>
              <a:rPr lang="en-US" dirty="0"/>
              <a:t>first occurs in the oldest Hindu text, the Rig </a:t>
            </a:r>
            <a:r>
              <a:rPr lang="en-US" dirty="0" smtClean="0"/>
              <a:t>Veda, and still exists to some extent today. </a:t>
            </a:r>
          </a:p>
          <a:p>
            <a:r>
              <a:rPr lang="en-US" dirty="0" smtClean="0"/>
              <a:t>Society is broken up into 4 castes, or social groups.  Which group you belong in will decide for you who you can marry, what kind of education you receive, and what kind of jobs are available to you.</a:t>
            </a:r>
          </a:p>
          <a:p>
            <a:r>
              <a:rPr lang="en-US" dirty="0" smtClean="0"/>
              <a:t>The </a:t>
            </a:r>
            <a:r>
              <a:rPr lang="en-US" dirty="0"/>
              <a:t>four classes are</a:t>
            </a:r>
            <a:r>
              <a:rPr lang="en-US" dirty="0" smtClean="0"/>
              <a:t>:</a:t>
            </a:r>
          </a:p>
          <a:p>
            <a:pPr lvl="1"/>
            <a:r>
              <a:rPr lang="en-US" i="1" dirty="0"/>
              <a:t>Brahmans</a:t>
            </a:r>
            <a:r>
              <a:rPr lang="en-US" dirty="0"/>
              <a:t> or </a:t>
            </a:r>
            <a:r>
              <a:rPr lang="en-US" i="1" dirty="0"/>
              <a:t>Brahmins</a:t>
            </a:r>
            <a:r>
              <a:rPr lang="en-US" dirty="0"/>
              <a:t> - the intellectuals and the priestly class who perform religious rituals</a:t>
            </a:r>
          </a:p>
          <a:p>
            <a:pPr lvl="1"/>
            <a:r>
              <a:rPr lang="en-US" i="1" dirty="0"/>
              <a:t>Kshatriya</a:t>
            </a:r>
            <a:r>
              <a:rPr lang="en-US" dirty="0"/>
              <a:t> (nobles or warriors) - who traditionally had power</a:t>
            </a:r>
          </a:p>
          <a:p>
            <a:pPr lvl="1"/>
            <a:r>
              <a:rPr lang="en-US" i="1" dirty="0" err="1"/>
              <a:t>Vaishyas</a:t>
            </a:r>
            <a:r>
              <a:rPr lang="en-US" dirty="0"/>
              <a:t> (commoners or merchants) - ordinary people who produce, farm, trade and earn a living</a:t>
            </a:r>
          </a:p>
          <a:p>
            <a:pPr lvl="1"/>
            <a:r>
              <a:rPr lang="en-US" i="1" dirty="0" err="1"/>
              <a:t>Shudras</a:t>
            </a:r>
            <a:r>
              <a:rPr lang="en-US" dirty="0"/>
              <a:t> (workers) - who traditionally served the higher classes, including </a:t>
            </a:r>
            <a:r>
              <a:rPr lang="en-US" dirty="0" err="1"/>
              <a:t>labourers</a:t>
            </a:r>
            <a:r>
              <a:rPr lang="en-US" dirty="0"/>
              <a:t>, artists, musicians, and </a:t>
            </a:r>
            <a:r>
              <a:rPr lang="en-US" dirty="0" smtClean="0"/>
              <a:t>clerks.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Untouchables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fifth Veda, the Untouchables (Dalit), also exists. 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are people who generally perform jobs that involve coming into contact with </a:t>
            </a:r>
            <a:r>
              <a:rPr lang="en-US" dirty="0" smtClean="0"/>
              <a:t>filth, making them unclean (scavengers, trash </a:t>
            </a:r>
            <a:r>
              <a:rPr lang="en-US" dirty="0"/>
              <a:t>men, </a:t>
            </a:r>
            <a:r>
              <a:rPr lang="en-US" dirty="0" smtClean="0"/>
              <a:t>restroom cleaners, </a:t>
            </a:r>
            <a:r>
              <a:rPr lang="en-US" dirty="0"/>
              <a:t>butchers, etc.).</a:t>
            </a:r>
          </a:p>
          <a:p>
            <a:r>
              <a:rPr lang="en-US" dirty="0" smtClean="0"/>
              <a:t>More </a:t>
            </a:r>
            <a:r>
              <a:rPr lang="en-US" dirty="0"/>
              <a:t>than 160 million people in India are considered "Untouchable"—people tainted by their birth into a caste system that deems them impure, less than </a:t>
            </a:r>
            <a:r>
              <a:rPr lang="en-US" dirty="0" smtClean="0"/>
              <a:t>human.</a:t>
            </a:r>
          </a:p>
          <a:p>
            <a:r>
              <a:rPr lang="en-US" dirty="0" smtClean="0"/>
              <a:t>Socially, </a:t>
            </a:r>
            <a:r>
              <a:rPr lang="en-US" dirty="0" err="1" smtClean="0"/>
              <a:t>Dalits</a:t>
            </a:r>
            <a:r>
              <a:rPr lang="en-US" dirty="0" smtClean="0"/>
              <a:t> </a:t>
            </a:r>
            <a:r>
              <a:rPr lang="en-US" dirty="0"/>
              <a:t>are not allowed to drink from the same wells, attend the same temples, wear shoes in the presence of an upper caste, or drink from the same </a:t>
            </a:r>
            <a:r>
              <a:rPr lang="en-US" dirty="0" smtClean="0"/>
              <a:t>cups.</a:t>
            </a:r>
          </a:p>
          <a:p>
            <a:r>
              <a:rPr lang="en-US" dirty="0" smtClean="0"/>
              <a:t>Why are they treated so poorly?</a:t>
            </a:r>
          </a:p>
          <a:p>
            <a:pPr lvl="1"/>
            <a:r>
              <a:rPr lang="en-US" dirty="0" smtClean="0"/>
              <a:t>They must have done something in a previous life to deserve the treatment they get in this one.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While it’s technically illegal to persecute these people in India, it doesn’t stop caste purists from treating them as </a:t>
            </a:r>
            <a:r>
              <a:rPr lang="en-US" sz="2000" dirty="0" err="1" smtClean="0"/>
              <a:t>unequals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girlboxer1970.files.wordpress.com/2013/10/untouchable.jpg?w=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81" y="3988626"/>
            <a:ext cx="35147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graphy.nationalgeographic.com/staticfiles/NGS/Shared/StaticFiles/Photography/Images/POD/u/untouchables-723788-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89" y="548640"/>
            <a:ext cx="4196796" cy="31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ws.bbcimg.co.uk/media/images/60892000/jpg/_60892492_dalit_scavenger_af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6" y="286603"/>
            <a:ext cx="44196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w.de/image/0,,15792905_303,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" y="3043854"/>
            <a:ext cx="6049631" cy="34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3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Gods and Goddesses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845734"/>
            <a:ext cx="10947042" cy="4023360"/>
          </a:xfrm>
        </p:spPr>
        <p:txBody>
          <a:bodyPr>
            <a:noAutofit/>
          </a:bodyPr>
          <a:lstStyle/>
          <a:p>
            <a:r>
              <a:rPr lang="en-US" dirty="0" smtClean="0"/>
              <a:t>Unlike Christianity and Islam, Hinduism is polytheistic. </a:t>
            </a:r>
          </a:p>
          <a:p>
            <a:r>
              <a:rPr lang="en-US" dirty="0" smtClean="0"/>
              <a:t>The supreme God is Brahman</a:t>
            </a:r>
            <a:r>
              <a:rPr lang="en-US" dirty="0"/>
              <a:t>, </a:t>
            </a:r>
            <a:r>
              <a:rPr lang="en-US" dirty="0" smtClean="0"/>
              <a:t>a force </a:t>
            </a:r>
            <a:r>
              <a:rPr lang="en-US" dirty="0"/>
              <a:t>present within all things.</a:t>
            </a:r>
          </a:p>
          <a:p>
            <a:r>
              <a:rPr lang="en-US" dirty="0" smtClean="0"/>
              <a:t>Below that is the triumvirate, which </a:t>
            </a:r>
            <a:r>
              <a:rPr lang="en-US" dirty="0"/>
              <a:t>consists of three gods who are responsible for the creation, upkeep and destruction of the world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Brahma</a:t>
            </a:r>
          </a:p>
          <a:p>
            <a:pPr lvl="1"/>
            <a:r>
              <a:rPr lang="en-US" dirty="0" smtClean="0"/>
              <a:t>Vishnu</a:t>
            </a:r>
          </a:p>
          <a:p>
            <a:pPr lvl="1"/>
            <a:r>
              <a:rPr lang="en-US" dirty="0" smtClean="0"/>
              <a:t>Shiva</a:t>
            </a:r>
          </a:p>
          <a:p>
            <a:r>
              <a:rPr lang="en-US" dirty="0" smtClean="0"/>
              <a:t>There are also a number of lesser gods like </a:t>
            </a:r>
            <a:r>
              <a:rPr lang="en-US" dirty="0"/>
              <a:t>Shiva's sons </a:t>
            </a:r>
            <a:r>
              <a:rPr lang="en-US" dirty="0" err="1"/>
              <a:t>Ganesha</a:t>
            </a:r>
            <a:r>
              <a:rPr lang="en-US" dirty="0"/>
              <a:t> and </a:t>
            </a:r>
            <a:r>
              <a:rPr lang="en-US" dirty="0" err="1" smtClean="0"/>
              <a:t>Kartikeya</a:t>
            </a:r>
            <a:r>
              <a:rPr lang="en-US" dirty="0" smtClean="0"/>
              <a:t> that are worshipped.</a:t>
            </a:r>
          </a:p>
          <a:p>
            <a:r>
              <a:rPr lang="en-US" dirty="0"/>
              <a:t>It is also possible for gods to take on "incarnations,” which is a deliberate descent of a deity to Earth.</a:t>
            </a:r>
          </a:p>
          <a:p>
            <a:pPr lvl="1"/>
            <a:r>
              <a:rPr lang="en-US" dirty="0"/>
              <a:t>Hindus can also worships these avatars.  For example, an incarnation of Vishnu is Krishna.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particular deities worshipped are a matter of individual </a:t>
            </a:r>
            <a:r>
              <a:rPr lang="en-US" dirty="0" smtClean="0"/>
              <a:t>preference.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499</TotalTime>
  <Words>838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Hinduism</vt:lpstr>
      <vt:lpstr> Hinduism at a Glance </vt:lpstr>
      <vt:lpstr>Holy Texts</vt:lpstr>
      <vt:lpstr>Worship</vt:lpstr>
      <vt:lpstr>Examples of Shrines</vt:lpstr>
      <vt:lpstr>Class System</vt:lpstr>
      <vt:lpstr>The Untouchables</vt:lpstr>
      <vt:lpstr>PowerPoint Presentation</vt:lpstr>
      <vt:lpstr>Gods and Goddesses</vt:lpstr>
      <vt:lpstr>PowerPoint Presentation</vt:lpstr>
      <vt:lpstr>Samsara</vt:lpstr>
      <vt:lpstr>Is Reincarnation Possible?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</dc:title>
  <dc:creator>Karlie Leonelli</dc:creator>
  <cp:lastModifiedBy>Karlie Leonelli</cp:lastModifiedBy>
  <cp:revision>21</cp:revision>
  <dcterms:created xsi:type="dcterms:W3CDTF">2014-10-19T16:22:57Z</dcterms:created>
  <dcterms:modified xsi:type="dcterms:W3CDTF">2014-10-23T00:35:28Z</dcterms:modified>
</cp:coreProperties>
</file>