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74" r:id="rId4"/>
    <p:sldId id="264" r:id="rId5"/>
    <p:sldId id="27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723868"/>
          </a:xfrm>
        </p:spPr>
        <p:txBody>
          <a:bodyPr/>
          <a:lstStyle/>
          <a:p>
            <a:r>
              <a:rPr lang="en-US" dirty="0" smtClean="0"/>
              <a:t>Scientific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7"/>
            <a:ext cx="10036534" cy="294043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SWBAT: identify the major contributors to the scientific revolution.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Homework: Vocab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Do Now: Think about the test you took yesterday.  Did you think the test was easy or hard?  How do you think you did?  What will you do differently next time?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9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Scientific Method</a:t>
            </a:r>
            <a:endParaRPr lang="en-US" dirty="0"/>
          </a:p>
        </p:txBody>
      </p:sp>
      <p:pic>
        <p:nvPicPr>
          <p:cNvPr id="3074" name="Picture 2" descr="Scientificmeth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198" y="1955421"/>
            <a:ext cx="7346655" cy="454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5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23" y="1667820"/>
            <a:ext cx="5820828" cy="49535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643"/>
          <a:stretch/>
        </p:blipFill>
        <p:spPr>
          <a:xfrm>
            <a:off x="6962239" y="1667820"/>
            <a:ext cx="4573853" cy="4916632"/>
          </a:xfrm>
          <a:prstGeom prst="rect">
            <a:avLst/>
          </a:prstGeom>
        </p:spPr>
      </p:pic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141411" y="2605021"/>
            <a:ext cx="10526849" cy="228331"/>
          </a:xfrm>
        </p:spPr>
        <p:txBody>
          <a:bodyPr>
            <a:no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What kind of Great advancements?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26964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694868" y="2050825"/>
            <a:ext cx="5267459" cy="4662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5865" y="2050826"/>
            <a:ext cx="5267459" cy="4662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59007"/>
            <a:ext cx="9905998" cy="1478570"/>
          </a:xfrm>
        </p:spPr>
        <p:txBody>
          <a:bodyPr/>
          <a:lstStyle/>
          <a:p>
            <a:pPr algn="ctr"/>
            <a:r>
              <a:rPr lang="en-US" dirty="0" smtClean="0"/>
              <a:t>Two Systems of the Universe</a:t>
            </a:r>
            <a:endParaRPr lang="en-US" dirty="0"/>
          </a:p>
        </p:txBody>
      </p:sp>
      <p:pic>
        <p:nvPicPr>
          <p:cNvPr id="4" name="Picture 3" descr="http://csep10.phys.utk.edu/astr161/lect/retrograde/aristotle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45"/>
          <a:stretch/>
        </p:blipFill>
        <p:spPr bwMode="auto">
          <a:xfrm>
            <a:off x="7121749" y="2185787"/>
            <a:ext cx="4649541" cy="4392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csep10.phys.utk.edu/astr161/lect/retrograde/copernicus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86" y="2185788"/>
            <a:ext cx="4658887" cy="452719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141412" y="1537577"/>
            <a:ext cx="3271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Heliocentric Theory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925917" y="1512738"/>
            <a:ext cx="3271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Geocentric Theory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430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Scientists, more </a:t>
            </a:r>
            <a:r>
              <a:rPr lang="en-US" dirty="0" smtClean="0"/>
              <a:t>Advancements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Fill in the chart using your online textbook.  Make sure you answer the questions that follow as well in complete sentences.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666</TotalTime>
  <Words>91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Georgia</vt:lpstr>
      <vt:lpstr>Trebuchet MS</vt:lpstr>
      <vt:lpstr>Circuit</vt:lpstr>
      <vt:lpstr>Scientific Revolution</vt:lpstr>
      <vt:lpstr>Scientific Method</vt:lpstr>
      <vt:lpstr> What kind of Great advancements?   </vt:lpstr>
      <vt:lpstr>Two Systems of the Universe</vt:lpstr>
      <vt:lpstr>More Scientists, more Advancements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Revolution</dc:title>
  <dc:creator>Karlie Leonelli</dc:creator>
  <cp:lastModifiedBy>Leonelli, Karlie</cp:lastModifiedBy>
  <cp:revision>21</cp:revision>
  <dcterms:created xsi:type="dcterms:W3CDTF">2014-08-05T16:34:08Z</dcterms:created>
  <dcterms:modified xsi:type="dcterms:W3CDTF">2014-09-16T12:22:49Z</dcterms:modified>
</cp:coreProperties>
</file>