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2" r:id="rId2"/>
  </p:sldMasterIdLst>
  <p:notesMasterIdLst>
    <p:notesMasterId r:id="rId10"/>
  </p:notesMasterIdLst>
  <p:handoutMasterIdLst>
    <p:handoutMasterId r:id="rId11"/>
  </p:handoutMasterIdLst>
  <p:sldIdLst>
    <p:sldId id="256" r:id="rId3"/>
    <p:sldId id="276" r:id="rId4"/>
    <p:sldId id="278" r:id="rId5"/>
    <p:sldId id="270" r:id="rId6"/>
    <p:sldId id="273" r:id="rId7"/>
    <p:sldId id="279" r:id="rId8"/>
    <p:sldId id="275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82" y="72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11/17/2014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11/17/2014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>
          <a:xfrm>
            <a:off x="1141413" y="1600200"/>
            <a:ext cx="9902952" cy="3276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11/17/2014</a:t>
            </a:fld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11/17/2014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11/17/2014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11/17/2014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11/17/2014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11/17/2014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11/17/2014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11/17/2014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11/17/2014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11/17/2014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11/17/2014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11/17/2014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1412" y="4724400"/>
            <a:ext cx="9906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1412" y="762000"/>
            <a:ext cx="9906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412" y="2705100"/>
            <a:ext cx="9906000" cy="30099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SWBAT: identify and explain the contribution of enlightenment philosophers.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Homework: None.</a:t>
            </a:r>
          </a:p>
          <a:p>
            <a:endParaRPr lang="en-US" dirty="0"/>
          </a:p>
          <a:p>
            <a:pPr marL="45720"/>
            <a:endParaRPr lang="en-US" dirty="0" smtClean="0"/>
          </a:p>
          <a:p>
            <a:pPr marL="45720"/>
            <a:r>
              <a:rPr lang="en-US" dirty="0" smtClean="0"/>
              <a:t>Do Now</a:t>
            </a:r>
            <a:r>
              <a:rPr lang="en-US" dirty="0"/>
              <a:t>: </a:t>
            </a:r>
            <a:r>
              <a:rPr lang="en-US" dirty="0" smtClean="0"/>
              <a:t>Review Question: how did absolutist kings and queens act while in power?  What kind of attitude did they have?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990600"/>
            <a:ext cx="9143998" cy="1371600"/>
          </a:xfrm>
        </p:spPr>
        <p:txBody>
          <a:bodyPr/>
          <a:lstStyle/>
          <a:p>
            <a:r>
              <a:rPr lang="en-US" dirty="0" smtClean="0"/>
              <a:t>The Enlightenment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443" y="381000"/>
            <a:ext cx="9143538" cy="1066800"/>
          </a:xfrm>
        </p:spPr>
        <p:txBody>
          <a:bodyPr/>
          <a:lstStyle/>
          <a:p>
            <a:r>
              <a:rPr lang="en-US" dirty="0" smtClean="0"/>
              <a:t>Scientific Revolution leads to Enlightenment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2" y="1905000"/>
            <a:ext cx="6705600" cy="4114800"/>
          </a:xfrm>
        </p:spPr>
        <p:txBody>
          <a:bodyPr>
            <a:noAutofit/>
          </a:bodyPr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1500-1700:  European scientists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used reason </a:t>
            </a:r>
            <a:r>
              <a:rPr lang="en-US" altLang="en-US" sz="2800" dirty="0">
                <a:ea typeface="ＭＳ Ｐゴシック" panose="020B0600070205080204" pitchFamily="34" charset="-128"/>
              </a:rPr>
              <a:t>to discover laws of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nature.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Very successful: </a:t>
            </a:r>
            <a:r>
              <a:rPr lang="en-US" altLang="en-US" sz="2400" b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Scientific method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allows for discoveries regarding planetary </a:t>
            </a:r>
            <a:r>
              <a:rPr lang="en-US" altLang="en-US" sz="2400" dirty="0">
                <a:ea typeface="ＭＳ Ｐゴシック" panose="020B0600070205080204" pitchFamily="34" charset="-128"/>
              </a:rPr>
              <a:t>movements,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gravity, etc.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r>
              <a:rPr lang="en-US" sz="2800" dirty="0" smtClean="0"/>
              <a:t>By the 1700s, people began looking at everyday life from a scientific standpoint. </a:t>
            </a:r>
          </a:p>
        </p:txBody>
      </p:sp>
      <p:pic>
        <p:nvPicPr>
          <p:cNvPr id="1026" name="Picture 2" descr="http://s.hswstatic.com/gif/scientific-method-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3212" y="1752600"/>
            <a:ext cx="3800475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57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Science’s Influences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Belief in Progress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successes of the Scientific Revolution gave philosophes the confidence that human reason could </a:t>
            </a:r>
            <a:r>
              <a:rPr lang="en-US" dirty="0" smtClean="0"/>
              <a:t>solve </a:t>
            </a:r>
            <a:r>
              <a:rPr lang="en-US" dirty="0" smtClean="0"/>
              <a:t>social problems.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More secular Perspective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Scientists made discoveries that contradicted &amp; challenged religious teachings.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Importance of the Individual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People turned away from the Church &amp; royalty for guidance - looked to themselves.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Encouraged to use their own abilities &amp; reason to problem solve.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9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12" y="609600"/>
            <a:ext cx="9143538" cy="1066800"/>
          </a:xfrm>
        </p:spPr>
        <p:txBody>
          <a:bodyPr/>
          <a:lstStyle/>
          <a:p>
            <a:r>
              <a:rPr lang="en-US" dirty="0" smtClean="0"/>
              <a:t>What is the Age of Enlightenment?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812" y="2057400"/>
            <a:ext cx="9753602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The Enlightenment was a period that used that same emphasis of logic, experimentation, and reason and applied it to non-science areas.</a:t>
            </a:r>
          </a:p>
          <a:p>
            <a:r>
              <a:rPr lang="en-US" dirty="0" smtClean="0">
                <a:ea typeface="ＭＳ Ｐゴシック" panose="020B0600070205080204" pitchFamily="34" charset="-128"/>
              </a:rPr>
              <a:t>Spanning from </a:t>
            </a:r>
            <a:r>
              <a:rPr lang="en-US" dirty="0">
                <a:ea typeface="ＭＳ Ｐゴシック" panose="020B0600070205080204" pitchFamily="34" charset="-128"/>
              </a:rPr>
              <a:t>1650 to </a:t>
            </a:r>
            <a:r>
              <a:rPr lang="en-US" dirty="0" smtClean="0">
                <a:ea typeface="ＭＳ Ｐゴシック" panose="020B0600070205080204" pitchFamily="34" charset="-128"/>
              </a:rPr>
              <a:t>1790, philosophers </a:t>
            </a:r>
            <a:r>
              <a:rPr lang="en-US" dirty="0">
                <a:ea typeface="ＭＳ Ｐゴシック" panose="020B0600070205080204" pitchFamily="34" charset="-128"/>
              </a:rPr>
              <a:t>questioned </a:t>
            </a:r>
            <a:r>
              <a:rPr lang="en-US" dirty="0" smtClean="0">
                <a:ea typeface="ＭＳ Ｐゴシック" panose="020B0600070205080204" pitchFamily="34" charset="-128"/>
              </a:rPr>
              <a:t>everything from Absolutism to the </a:t>
            </a:r>
            <a:r>
              <a:rPr lang="en-US" dirty="0">
                <a:ea typeface="ＭＳ Ｐゴシック" panose="020B0600070205080204" pitchFamily="34" charset="-128"/>
              </a:rPr>
              <a:t>theory of d</a:t>
            </a:r>
            <a:r>
              <a:rPr lang="en-US" altLang="ja-JP" dirty="0">
                <a:ea typeface="ＭＳ Ｐゴシック" panose="020B0600070205080204" pitchFamily="34" charset="-128"/>
              </a:rPr>
              <a:t>ivine right to rule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.</a:t>
            </a:r>
          </a:p>
          <a:p>
            <a:r>
              <a:rPr lang="en-US" altLang="ja-JP" dirty="0" smtClean="0">
                <a:ea typeface="ＭＳ Ｐゴシック" panose="020B0600070205080204" pitchFamily="34" charset="-128"/>
              </a:rPr>
              <a:t>Began in Western Europe (primarily France and England) and eventually spread to North America.</a:t>
            </a:r>
            <a:endParaRPr lang="en-US" altLang="ja-JP" dirty="0">
              <a:ea typeface="ＭＳ Ｐゴシック" panose="020B0600070205080204" pitchFamily="34" charset="-128"/>
            </a:endParaRPr>
          </a:p>
          <a:p>
            <a:r>
              <a:rPr lang="en-US" dirty="0" smtClean="0"/>
              <a:t>It </a:t>
            </a:r>
            <a:r>
              <a:rPr lang="en-US" dirty="0"/>
              <a:t>produced numerous books, essays, inventions, scientific discoveries, laws, </a:t>
            </a:r>
            <a:r>
              <a:rPr lang="en-US" dirty="0" smtClean="0"/>
              <a:t>wars, </a:t>
            </a:r>
            <a:r>
              <a:rPr lang="en-US" dirty="0"/>
              <a:t>and revolutions.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American and French Revolutions were directly inspired by Enlightenment </a:t>
            </a:r>
            <a:r>
              <a:rPr lang="en-US" dirty="0" smtClean="0"/>
              <a:t>ideals.</a:t>
            </a: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070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But who were these intellectuals?</a:t>
            </a:r>
            <a:endParaRPr lang="en-US" sz="6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02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Philosopher Group Work Mods 13-14, 17-18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the person next to you; say hello to your new partner.</a:t>
            </a:r>
          </a:p>
          <a:p>
            <a:r>
              <a:rPr lang="en-US" dirty="0" smtClean="0"/>
              <a:t>You will be assigned a philosopher.</a:t>
            </a:r>
          </a:p>
          <a:p>
            <a:r>
              <a:rPr lang="en-US" dirty="0" smtClean="0"/>
              <a:t>We’re going to go over the directions.</a:t>
            </a:r>
          </a:p>
          <a:p>
            <a:r>
              <a:rPr lang="en-US" dirty="0" smtClean="0"/>
              <a:t>All philosopher info sheets can be found in the </a:t>
            </a:r>
            <a:r>
              <a:rPr lang="en-US" dirty="0" smtClean="0"/>
              <a:t>document shared </a:t>
            </a:r>
            <a:r>
              <a:rPr lang="en-US" dirty="0" smtClean="0"/>
              <a:t>with you on your drive.</a:t>
            </a:r>
          </a:p>
          <a:p>
            <a:r>
              <a:rPr lang="en-US" dirty="0" smtClean="0"/>
              <a:t>Follow the timeline provided.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29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each philosopher feel about the form of government we have in the U.S. today?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25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1C9EA2-3281-42E8-8199-7076EBA492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0</TotalTime>
  <Words>341</Words>
  <Application>Microsoft Office PowerPoint</Application>
  <PresentationFormat>Custom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Euphemia</vt:lpstr>
      <vt:lpstr>Striped Border 16x9</vt:lpstr>
      <vt:lpstr>The Enlightenment</vt:lpstr>
      <vt:lpstr>Scientific Revolution leads to Enlightenment</vt:lpstr>
      <vt:lpstr>Science’s Influences</vt:lpstr>
      <vt:lpstr>What is the Age of Enlightenment? </vt:lpstr>
      <vt:lpstr>But who were these intellectuals?</vt:lpstr>
      <vt:lpstr>Philosopher Group Work Mods 13-14, 17-18</vt:lpstr>
      <vt:lpstr>Exit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2013-07-14T17:19:00Z</dcterms:created>
  <dcterms:modified xsi:type="dcterms:W3CDTF">2014-11-17T20:13:57Z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TC028010989991</vt:lpwstr>
  </property>
</Properties>
</file>